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393" r:id="rId3"/>
    <p:sldId id="391" r:id="rId4"/>
    <p:sldId id="390" r:id="rId5"/>
    <p:sldId id="389" r:id="rId6"/>
    <p:sldId id="367" r:id="rId7"/>
    <p:sldId id="395" r:id="rId8"/>
    <p:sldId id="396" r:id="rId9"/>
    <p:sldId id="373" r:id="rId10"/>
    <p:sldId id="397" r:id="rId11"/>
    <p:sldId id="369" r:id="rId12"/>
    <p:sldId id="353" r:id="rId1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83668"/>
    <a:srgbClr val="CE1126"/>
    <a:srgbClr val="1B458F"/>
    <a:srgbClr val="C4D5EB"/>
    <a:srgbClr val="003399"/>
    <a:srgbClr val="00AED9"/>
    <a:srgbClr val="4C9F38"/>
    <a:srgbClr val="EB1C2D"/>
    <a:srgbClr val="D3A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ofiles\Mihaela.Marin\Desktop\Localizare%20ODD%206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09581954429614E-2"/>
          <c:y val="0.16487956713231214"/>
          <c:w val="0.9715643425006657"/>
          <c:h val="0.75727580803881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Sheet1!$N$1</c:f>
              <c:strCache>
                <c:ptCount val="1"/>
                <c:pt idx="0">
                  <c:v>Total tinte 2030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Sheet1!$M$2:$M$18</c:f>
              <c:strCache>
                <c:ptCount val="17"/>
                <c:pt idx="0">
                  <c:v>ODD1</c:v>
                </c:pt>
                <c:pt idx="1">
                  <c:v>ODD2</c:v>
                </c:pt>
                <c:pt idx="2">
                  <c:v>ODD3</c:v>
                </c:pt>
                <c:pt idx="3">
                  <c:v>ODD4</c:v>
                </c:pt>
                <c:pt idx="4">
                  <c:v>ODD5</c:v>
                </c:pt>
                <c:pt idx="5">
                  <c:v>ODD6</c:v>
                </c:pt>
                <c:pt idx="6">
                  <c:v>ODD7</c:v>
                </c:pt>
                <c:pt idx="7">
                  <c:v>ODD8</c:v>
                </c:pt>
                <c:pt idx="8">
                  <c:v>ODD9</c:v>
                </c:pt>
                <c:pt idx="9">
                  <c:v>ODD10</c:v>
                </c:pt>
                <c:pt idx="10">
                  <c:v>ODD11</c:v>
                </c:pt>
                <c:pt idx="11">
                  <c:v>ODD12</c:v>
                </c:pt>
                <c:pt idx="12">
                  <c:v>ODD13</c:v>
                </c:pt>
                <c:pt idx="13">
                  <c:v>ODD14</c:v>
                </c:pt>
                <c:pt idx="14">
                  <c:v>ODD15</c:v>
                </c:pt>
                <c:pt idx="15">
                  <c:v>ODD16</c:v>
                </c:pt>
                <c:pt idx="16">
                  <c:v>ODD17</c:v>
                </c:pt>
              </c:strCache>
            </c:strRef>
          </c:cat>
          <c:val>
            <c:numRef>
              <c:f>Sheet1!$N$2:$N$18</c:f>
              <c:numCache>
                <c:formatCode>General</c:formatCode>
                <c:ptCount val="17"/>
                <c:pt idx="0">
                  <c:v>3</c:v>
                </c:pt>
                <c:pt idx="1">
                  <c:v>7</c:v>
                </c:pt>
                <c:pt idx="2">
                  <c:v>10</c:v>
                </c:pt>
                <c:pt idx="3">
                  <c:v>11</c:v>
                </c:pt>
                <c:pt idx="4">
                  <c:v>3</c:v>
                </c:pt>
                <c:pt idx="5">
                  <c:v>6</c:v>
                </c:pt>
                <c:pt idx="6">
                  <c:v>6</c:v>
                </c:pt>
                <c:pt idx="7">
                  <c:v>5</c:v>
                </c:pt>
                <c:pt idx="8">
                  <c:v>7</c:v>
                </c:pt>
                <c:pt idx="9">
                  <c:v>3</c:v>
                </c:pt>
                <c:pt idx="10">
                  <c:v>9</c:v>
                </c:pt>
                <c:pt idx="11">
                  <c:v>7</c:v>
                </c:pt>
                <c:pt idx="12">
                  <c:v>4</c:v>
                </c:pt>
                <c:pt idx="13">
                  <c:v>4</c:v>
                </c:pt>
                <c:pt idx="14">
                  <c:v>7</c:v>
                </c:pt>
                <c:pt idx="15">
                  <c:v>8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5-4133-AE71-09F6E1F28F2A}"/>
            </c:ext>
          </c:extLst>
        </c:ser>
        <c:ser>
          <c:idx val="1"/>
          <c:order val="1"/>
          <c:tx>
            <c:strRef>
              <c:f>Sheet1!$O$1</c:f>
              <c:strCache>
                <c:ptCount val="1"/>
                <c:pt idx="0">
                  <c:v>Tinte relevante pentru nivelul local si regional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o-R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Sheet1!$M$2:$M$18</c:f>
              <c:strCache>
                <c:ptCount val="17"/>
                <c:pt idx="0">
                  <c:v>ODD1</c:v>
                </c:pt>
                <c:pt idx="1">
                  <c:v>ODD2</c:v>
                </c:pt>
                <c:pt idx="2">
                  <c:v>ODD3</c:v>
                </c:pt>
                <c:pt idx="3">
                  <c:v>ODD4</c:v>
                </c:pt>
                <c:pt idx="4">
                  <c:v>ODD5</c:v>
                </c:pt>
                <c:pt idx="5">
                  <c:v>ODD6</c:v>
                </c:pt>
                <c:pt idx="6">
                  <c:v>ODD7</c:v>
                </c:pt>
                <c:pt idx="7">
                  <c:v>ODD8</c:v>
                </c:pt>
                <c:pt idx="8">
                  <c:v>ODD9</c:v>
                </c:pt>
                <c:pt idx="9">
                  <c:v>ODD10</c:v>
                </c:pt>
                <c:pt idx="10">
                  <c:v>ODD11</c:v>
                </c:pt>
                <c:pt idx="11">
                  <c:v>ODD12</c:v>
                </c:pt>
                <c:pt idx="12">
                  <c:v>ODD13</c:v>
                </c:pt>
                <c:pt idx="13">
                  <c:v>ODD14</c:v>
                </c:pt>
                <c:pt idx="14">
                  <c:v>ODD15</c:v>
                </c:pt>
                <c:pt idx="15">
                  <c:v>ODD16</c:v>
                </c:pt>
                <c:pt idx="16">
                  <c:v>ODD17</c:v>
                </c:pt>
              </c:strCache>
            </c:strRef>
          </c:cat>
          <c:val>
            <c:numRef>
              <c:f>Sheet1!$O$2:$O$18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9</c:v>
                </c:pt>
                <c:pt idx="3">
                  <c:v>6</c:v>
                </c:pt>
                <c:pt idx="4">
                  <c:v>2</c:v>
                </c:pt>
                <c:pt idx="5">
                  <c:v>5</c:v>
                </c:pt>
                <c:pt idx="6">
                  <c:v>1</c:v>
                </c:pt>
                <c:pt idx="7">
                  <c:v>4</c:v>
                </c:pt>
                <c:pt idx="8">
                  <c:v>4</c:v>
                </c:pt>
                <c:pt idx="9">
                  <c:v>1</c:v>
                </c:pt>
                <c:pt idx="10">
                  <c:v>9</c:v>
                </c:pt>
                <c:pt idx="11">
                  <c:v>5</c:v>
                </c:pt>
                <c:pt idx="12">
                  <c:v>2</c:v>
                </c:pt>
                <c:pt idx="13">
                  <c:v>1</c:v>
                </c:pt>
                <c:pt idx="14">
                  <c:v>4</c:v>
                </c:pt>
                <c:pt idx="15">
                  <c:v>6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95-4133-AE71-09F6E1F28F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301419048"/>
        <c:axId val="301424536"/>
      </c:barChart>
      <c:catAx>
        <c:axId val="301419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o-RO"/>
          </a:p>
        </c:txPr>
        <c:crossAx val="301424536"/>
        <c:crosses val="autoZero"/>
        <c:auto val="1"/>
        <c:lblAlgn val="ctr"/>
        <c:lblOffset val="100"/>
        <c:noMultiLvlLbl val="0"/>
      </c:catAx>
      <c:valAx>
        <c:axId val="301424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1419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o-R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o-RO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9787F-C2FE-42DF-BBB5-7478EE1C8E06}" type="doc">
      <dgm:prSet loTypeId="urn:microsoft.com/office/officeart/2005/8/layout/cycle7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2A91E9E-42F2-4B7C-8764-9CE295DD12BE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400" b="1" dirty="0" err="1"/>
            <a:t>guvernele</a:t>
          </a:r>
          <a:endParaRPr lang="en-GB" sz="1400" b="1" dirty="0"/>
        </a:p>
      </dgm:t>
    </dgm:pt>
    <dgm:pt modelId="{699861BA-B850-40C3-B113-64C322E885A5}" type="parTrans" cxnId="{5F7BC0D7-8CB9-4EA3-82DA-22657F82E842}">
      <dgm:prSet/>
      <dgm:spPr/>
      <dgm:t>
        <a:bodyPr/>
        <a:lstStyle/>
        <a:p>
          <a:endParaRPr lang="en-GB"/>
        </a:p>
      </dgm:t>
    </dgm:pt>
    <dgm:pt modelId="{0B3C6570-8057-4A43-ACAF-A72E58AFBF88}" type="sibTrans" cxnId="{5F7BC0D7-8CB9-4EA3-82DA-22657F82E842}">
      <dgm:prSet/>
      <dgm:spPr/>
      <dgm:t>
        <a:bodyPr/>
        <a:lstStyle/>
        <a:p>
          <a:endParaRPr lang="en-GB"/>
        </a:p>
      </dgm:t>
    </dgm:pt>
    <dgm:pt modelId="{EF5C8200-B052-42C1-B5B7-FAF1E6CD69B5}">
      <dgm:prSet phldrT="[Text]" custT="1"/>
      <dgm:spPr/>
      <dgm:t>
        <a:bodyPr/>
        <a:lstStyle/>
        <a:p>
          <a:r>
            <a:rPr lang="en-GB" sz="1400" b="1" dirty="0" err="1"/>
            <a:t>parlamentele</a:t>
          </a:r>
          <a:endParaRPr lang="en-GB" sz="1400" b="1" dirty="0"/>
        </a:p>
      </dgm:t>
    </dgm:pt>
    <dgm:pt modelId="{15183FBE-5163-4037-8927-87AE7E5F468E}" type="parTrans" cxnId="{99B1A4B1-5403-44E7-B92A-5EBAD9DEA3B3}">
      <dgm:prSet/>
      <dgm:spPr/>
      <dgm:t>
        <a:bodyPr/>
        <a:lstStyle/>
        <a:p>
          <a:endParaRPr lang="en-GB"/>
        </a:p>
      </dgm:t>
    </dgm:pt>
    <dgm:pt modelId="{94F55708-5133-4777-90EF-AB56F4FC1930}" type="sibTrans" cxnId="{99B1A4B1-5403-44E7-B92A-5EBAD9DEA3B3}">
      <dgm:prSet/>
      <dgm:spPr/>
      <dgm:t>
        <a:bodyPr/>
        <a:lstStyle/>
        <a:p>
          <a:endParaRPr lang="en-GB"/>
        </a:p>
      </dgm:t>
    </dgm:pt>
    <dgm:pt modelId="{46F497B7-9595-4ADF-B2F9-86B229EF071E}">
      <dgm:prSet phldrT="[Text]" custT="1"/>
      <dgm:spPr/>
      <dgm:t>
        <a:bodyPr/>
        <a:lstStyle/>
        <a:p>
          <a:r>
            <a:rPr lang="en-GB" sz="1400" b="1" dirty="0" err="1"/>
            <a:t>sistemul</a:t>
          </a:r>
          <a:r>
            <a:rPr lang="en-GB" sz="1400" b="1" dirty="0"/>
            <a:t> </a:t>
          </a:r>
          <a:r>
            <a:rPr lang="en-GB" sz="1400" b="1" dirty="0" err="1"/>
            <a:t>Organizației</a:t>
          </a:r>
          <a:r>
            <a:rPr lang="en-GB" sz="1400" b="1" dirty="0"/>
            <a:t> </a:t>
          </a:r>
          <a:r>
            <a:rPr lang="en-GB" sz="1400" b="1" dirty="0" err="1"/>
            <a:t>Națiunilor</a:t>
          </a:r>
          <a:r>
            <a:rPr lang="en-GB" sz="1400" b="1" dirty="0"/>
            <a:t> Unite </a:t>
          </a:r>
          <a:r>
            <a:rPr lang="en-GB" sz="1400" b="1" dirty="0" err="1"/>
            <a:t>și</a:t>
          </a:r>
          <a:r>
            <a:rPr lang="en-GB" sz="1400" b="1" dirty="0"/>
            <a:t> </a:t>
          </a:r>
          <a:r>
            <a:rPr lang="en-GB" sz="1400" b="1" dirty="0" err="1"/>
            <a:t>alte</a:t>
          </a:r>
          <a:r>
            <a:rPr lang="en-GB" sz="1400" b="1" dirty="0"/>
            <a:t> </a:t>
          </a:r>
          <a:r>
            <a:rPr lang="en-GB" sz="1400" b="1" dirty="0" err="1"/>
            <a:t>instituții</a:t>
          </a:r>
          <a:r>
            <a:rPr lang="en-GB" sz="1400" b="1" dirty="0"/>
            <a:t> </a:t>
          </a:r>
          <a:r>
            <a:rPr lang="en-GB" sz="1400" b="1" dirty="0" err="1"/>
            <a:t>internaționale</a:t>
          </a:r>
          <a:endParaRPr lang="en-GB" sz="1400" b="1" dirty="0"/>
        </a:p>
      </dgm:t>
    </dgm:pt>
    <dgm:pt modelId="{F1A8E474-5709-4C24-86D1-06683CD14A0D}" type="parTrans" cxnId="{D5D9A494-1229-4866-96C0-4709F9700824}">
      <dgm:prSet/>
      <dgm:spPr/>
      <dgm:t>
        <a:bodyPr/>
        <a:lstStyle/>
        <a:p>
          <a:endParaRPr lang="en-GB"/>
        </a:p>
      </dgm:t>
    </dgm:pt>
    <dgm:pt modelId="{C7336EC7-A20E-46CE-B625-45B3A186333E}" type="sibTrans" cxnId="{D5D9A494-1229-4866-96C0-4709F9700824}">
      <dgm:prSet/>
      <dgm:spPr/>
      <dgm:t>
        <a:bodyPr/>
        <a:lstStyle/>
        <a:p>
          <a:endParaRPr lang="en-GB"/>
        </a:p>
      </dgm:t>
    </dgm:pt>
    <dgm:pt modelId="{F6D8AFA2-4BEE-4FF7-9EE6-2544341B54C0}">
      <dgm:prSet phldrT="[Text]" custT="1"/>
      <dgm:spPr>
        <a:solidFill>
          <a:srgbClr val="0070C0"/>
        </a:solidFill>
      </dgm:spPr>
      <dgm:t>
        <a:bodyPr/>
        <a:lstStyle/>
        <a:p>
          <a:r>
            <a:rPr lang="en-GB" sz="1400" b="1" dirty="0" err="1"/>
            <a:t>autoritățile</a:t>
          </a:r>
          <a:r>
            <a:rPr lang="en-GB" sz="1400" b="1" dirty="0"/>
            <a:t> locale</a:t>
          </a:r>
        </a:p>
      </dgm:t>
    </dgm:pt>
    <dgm:pt modelId="{2BF5BD4E-132C-4EDC-BBED-26FCEA7CD1AA}" type="parTrans" cxnId="{953AC9A7-2554-4D81-932E-2D5BA623A855}">
      <dgm:prSet/>
      <dgm:spPr/>
      <dgm:t>
        <a:bodyPr/>
        <a:lstStyle/>
        <a:p>
          <a:endParaRPr lang="en-GB"/>
        </a:p>
      </dgm:t>
    </dgm:pt>
    <dgm:pt modelId="{9C4B669F-B5CE-422A-80DC-EFE46665AB47}" type="sibTrans" cxnId="{953AC9A7-2554-4D81-932E-2D5BA623A855}">
      <dgm:prSet/>
      <dgm:spPr/>
      <dgm:t>
        <a:bodyPr/>
        <a:lstStyle/>
        <a:p>
          <a:endParaRPr lang="en-GB"/>
        </a:p>
      </dgm:t>
    </dgm:pt>
    <dgm:pt modelId="{52D550C4-0EE2-4747-AAE1-23C3591137A5}">
      <dgm:prSet phldrT="[Text]" custT="1"/>
      <dgm:spPr/>
      <dgm:t>
        <a:bodyPr/>
        <a:lstStyle/>
        <a:p>
          <a:r>
            <a:rPr lang="ro-RO" sz="1400" b="1" dirty="0" err="1"/>
            <a:t>Comunitatatea</a:t>
          </a:r>
          <a:r>
            <a:rPr lang="ro-RO" sz="1400" b="1" dirty="0"/>
            <a:t> locală</a:t>
          </a:r>
          <a:endParaRPr lang="en-GB" sz="1400" b="1" dirty="0"/>
        </a:p>
      </dgm:t>
    </dgm:pt>
    <dgm:pt modelId="{D662502A-D4BF-4158-B689-23CCF621B8E0}" type="parTrans" cxnId="{C69F1065-AEE4-4695-889B-BA5411404892}">
      <dgm:prSet/>
      <dgm:spPr/>
      <dgm:t>
        <a:bodyPr/>
        <a:lstStyle/>
        <a:p>
          <a:endParaRPr lang="en-GB"/>
        </a:p>
      </dgm:t>
    </dgm:pt>
    <dgm:pt modelId="{9540EAA8-2876-4731-B10D-1A03A30F5449}" type="sibTrans" cxnId="{C69F1065-AEE4-4695-889B-BA5411404892}">
      <dgm:prSet/>
      <dgm:spPr/>
      <dgm:t>
        <a:bodyPr/>
        <a:lstStyle/>
        <a:p>
          <a:endParaRPr lang="en-GB"/>
        </a:p>
      </dgm:t>
    </dgm:pt>
    <dgm:pt modelId="{86DC6740-EC7E-464C-B639-783297DF4486}">
      <dgm:prSet phldrT="[Text]" custT="1"/>
      <dgm:spPr/>
      <dgm:t>
        <a:bodyPr/>
        <a:lstStyle/>
        <a:p>
          <a:r>
            <a:rPr lang="en-GB" sz="1400" b="1" dirty="0" err="1"/>
            <a:t>societatea</a:t>
          </a:r>
          <a:r>
            <a:rPr lang="en-GB" sz="1400" b="1" dirty="0"/>
            <a:t> </a:t>
          </a:r>
          <a:r>
            <a:rPr lang="en-GB" sz="1400" b="1" dirty="0" err="1"/>
            <a:t>civilă</a:t>
          </a:r>
          <a:endParaRPr lang="en-GB" sz="1400" b="1" dirty="0"/>
        </a:p>
      </dgm:t>
    </dgm:pt>
    <dgm:pt modelId="{671B0A85-248D-4657-B4DF-8AA0C59C08CE}" type="parTrans" cxnId="{03DE780C-5171-4278-8062-726AA777906C}">
      <dgm:prSet/>
      <dgm:spPr/>
      <dgm:t>
        <a:bodyPr/>
        <a:lstStyle/>
        <a:p>
          <a:endParaRPr lang="en-GB"/>
        </a:p>
      </dgm:t>
    </dgm:pt>
    <dgm:pt modelId="{1E2BFD67-A9E9-4941-926A-18F9F7359909}" type="sibTrans" cxnId="{03DE780C-5171-4278-8062-726AA777906C}">
      <dgm:prSet/>
      <dgm:spPr/>
      <dgm:t>
        <a:bodyPr/>
        <a:lstStyle/>
        <a:p>
          <a:endParaRPr lang="en-GB"/>
        </a:p>
      </dgm:t>
    </dgm:pt>
    <dgm:pt modelId="{8810EB8D-EAAD-4EEB-8949-DB3B4B628D30}">
      <dgm:prSet phldrT="[Text]" custT="1"/>
      <dgm:spPr/>
      <dgm:t>
        <a:bodyPr/>
        <a:lstStyle/>
        <a:p>
          <a:r>
            <a:rPr lang="en-GB" sz="1400" b="1" dirty="0" err="1"/>
            <a:t>întreprinderile</a:t>
          </a:r>
          <a:r>
            <a:rPr lang="en-GB" sz="1400" b="1" dirty="0"/>
            <a:t> </a:t>
          </a:r>
          <a:r>
            <a:rPr lang="en-GB" sz="1400" b="1" dirty="0" err="1"/>
            <a:t>și</a:t>
          </a:r>
          <a:r>
            <a:rPr lang="en-GB" sz="1400" b="1" dirty="0"/>
            <a:t> </a:t>
          </a:r>
          <a:r>
            <a:rPr lang="en-GB" sz="1400" b="1" dirty="0" err="1"/>
            <a:t>sectorul</a:t>
          </a:r>
          <a:r>
            <a:rPr lang="en-GB" sz="1400" b="1" dirty="0"/>
            <a:t> </a:t>
          </a:r>
          <a:r>
            <a:rPr lang="en-GB" sz="1400" b="1" dirty="0" err="1"/>
            <a:t>privat</a:t>
          </a:r>
          <a:endParaRPr lang="en-GB" sz="1400" b="1" dirty="0"/>
        </a:p>
      </dgm:t>
    </dgm:pt>
    <dgm:pt modelId="{61345A61-85C9-4B39-9C55-3A4339FA1820}" type="parTrans" cxnId="{D0293C1F-77EB-4FA3-975C-2867F6B0CF70}">
      <dgm:prSet/>
      <dgm:spPr/>
      <dgm:t>
        <a:bodyPr/>
        <a:lstStyle/>
        <a:p>
          <a:endParaRPr lang="en-GB"/>
        </a:p>
      </dgm:t>
    </dgm:pt>
    <dgm:pt modelId="{E3F05535-7BEB-457D-A047-A338912AED9A}" type="sibTrans" cxnId="{D0293C1F-77EB-4FA3-975C-2867F6B0CF70}">
      <dgm:prSet/>
      <dgm:spPr/>
      <dgm:t>
        <a:bodyPr/>
        <a:lstStyle/>
        <a:p>
          <a:endParaRPr lang="en-GB"/>
        </a:p>
      </dgm:t>
    </dgm:pt>
    <dgm:pt modelId="{13FCE200-86C3-4676-B3C3-3B248185CE6E}">
      <dgm:prSet phldrT="[Text]" custT="1"/>
      <dgm:spPr/>
      <dgm:t>
        <a:bodyPr/>
        <a:lstStyle/>
        <a:p>
          <a:r>
            <a:rPr lang="en-GB" sz="1400" b="1" dirty="0" err="1"/>
            <a:t>comunitatea</a:t>
          </a:r>
          <a:r>
            <a:rPr lang="en-GB" sz="1400" b="1" dirty="0"/>
            <a:t> </a:t>
          </a:r>
          <a:r>
            <a:rPr lang="en-GB" sz="1400" b="1" dirty="0" err="1"/>
            <a:t>științifică</a:t>
          </a:r>
          <a:r>
            <a:rPr lang="en-GB" sz="1400" b="1" dirty="0"/>
            <a:t> </a:t>
          </a:r>
          <a:r>
            <a:rPr lang="en-GB" sz="1400" b="1" dirty="0" err="1"/>
            <a:t>și</a:t>
          </a:r>
          <a:r>
            <a:rPr lang="en-GB" sz="1400" b="1" dirty="0"/>
            <a:t> </a:t>
          </a:r>
          <a:r>
            <a:rPr lang="en-GB" sz="1400" b="1" dirty="0" err="1"/>
            <a:t>academică</a:t>
          </a:r>
          <a:endParaRPr lang="en-GB" sz="1400" b="1" dirty="0"/>
        </a:p>
      </dgm:t>
    </dgm:pt>
    <dgm:pt modelId="{731FB54B-96C2-4E14-81DA-D012C2A96EE8}" type="parTrans" cxnId="{2DDDD287-361D-49C6-B78D-215836688EC9}">
      <dgm:prSet/>
      <dgm:spPr/>
      <dgm:t>
        <a:bodyPr/>
        <a:lstStyle/>
        <a:p>
          <a:endParaRPr lang="en-GB"/>
        </a:p>
      </dgm:t>
    </dgm:pt>
    <dgm:pt modelId="{F99D87CA-31FC-4183-9419-4BE29D3D9883}" type="sibTrans" cxnId="{2DDDD287-361D-49C6-B78D-215836688EC9}">
      <dgm:prSet/>
      <dgm:spPr/>
      <dgm:t>
        <a:bodyPr/>
        <a:lstStyle/>
        <a:p>
          <a:endParaRPr lang="en-GB"/>
        </a:p>
      </dgm:t>
    </dgm:pt>
    <dgm:pt modelId="{1B07E30A-046F-4488-83E1-8F41512C0233}" type="pres">
      <dgm:prSet presAssocID="{1F99787F-C2FE-42DF-BBB5-7478EE1C8E06}" presName="Name0" presStyleCnt="0">
        <dgm:presLayoutVars>
          <dgm:dir/>
          <dgm:resizeHandles val="exact"/>
        </dgm:presLayoutVars>
      </dgm:prSet>
      <dgm:spPr/>
    </dgm:pt>
    <dgm:pt modelId="{E72CF321-8227-4698-919D-69B0A85FB41E}" type="pres">
      <dgm:prSet presAssocID="{92A91E9E-42F2-4B7C-8764-9CE295DD12BE}" presName="node" presStyleLbl="node1" presStyleIdx="0" presStyleCnt="8">
        <dgm:presLayoutVars>
          <dgm:bulletEnabled val="1"/>
        </dgm:presLayoutVars>
      </dgm:prSet>
      <dgm:spPr/>
    </dgm:pt>
    <dgm:pt modelId="{DECA9BE8-AB5B-43A4-B64F-C6BE63EE5E90}" type="pres">
      <dgm:prSet presAssocID="{0B3C6570-8057-4A43-ACAF-A72E58AFBF88}" presName="sibTrans" presStyleLbl="sibTrans2D1" presStyleIdx="0" presStyleCnt="8"/>
      <dgm:spPr/>
    </dgm:pt>
    <dgm:pt modelId="{301B586F-C7A9-4D2A-A65A-33F6FEB3AAC9}" type="pres">
      <dgm:prSet presAssocID="{0B3C6570-8057-4A43-ACAF-A72E58AFBF88}" presName="connectorText" presStyleLbl="sibTrans2D1" presStyleIdx="0" presStyleCnt="8"/>
      <dgm:spPr/>
    </dgm:pt>
    <dgm:pt modelId="{3DACF382-08F1-4DFE-9F4A-0ED547613FD6}" type="pres">
      <dgm:prSet presAssocID="{EF5C8200-B052-42C1-B5B7-FAF1E6CD69B5}" presName="node" presStyleLbl="node1" presStyleIdx="1" presStyleCnt="8" custScaleX="171410" custScaleY="114773" custRadScaleRad="97802" custRadScaleInc="28771">
        <dgm:presLayoutVars>
          <dgm:bulletEnabled val="1"/>
        </dgm:presLayoutVars>
      </dgm:prSet>
      <dgm:spPr/>
    </dgm:pt>
    <dgm:pt modelId="{D08663A1-1749-4BF3-B905-BDF0B0438617}" type="pres">
      <dgm:prSet presAssocID="{94F55708-5133-4777-90EF-AB56F4FC1930}" presName="sibTrans" presStyleLbl="sibTrans2D1" presStyleIdx="1" presStyleCnt="8"/>
      <dgm:spPr/>
    </dgm:pt>
    <dgm:pt modelId="{FF2F61D1-1509-4D4B-A79F-98722F92721D}" type="pres">
      <dgm:prSet presAssocID="{94F55708-5133-4777-90EF-AB56F4FC1930}" presName="connectorText" presStyleLbl="sibTrans2D1" presStyleIdx="1" presStyleCnt="8"/>
      <dgm:spPr/>
    </dgm:pt>
    <dgm:pt modelId="{22BC3927-3D4D-4B30-B855-A230645C3C30}" type="pres">
      <dgm:prSet presAssocID="{46F497B7-9595-4ADF-B2F9-86B229EF071E}" presName="node" presStyleLbl="node1" presStyleIdx="2" presStyleCnt="8" custScaleX="224384" custScaleY="198580">
        <dgm:presLayoutVars>
          <dgm:bulletEnabled val="1"/>
        </dgm:presLayoutVars>
      </dgm:prSet>
      <dgm:spPr/>
    </dgm:pt>
    <dgm:pt modelId="{28F5C437-5B1F-43EE-8912-A07EF9F46891}" type="pres">
      <dgm:prSet presAssocID="{C7336EC7-A20E-46CE-B625-45B3A186333E}" presName="sibTrans" presStyleLbl="sibTrans2D1" presStyleIdx="2" presStyleCnt="8"/>
      <dgm:spPr/>
    </dgm:pt>
    <dgm:pt modelId="{2E696E62-6EE7-4594-8EBE-18565207C2AA}" type="pres">
      <dgm:prSet presAssocID="{C7336EC7-A20E-46CE-B625-45B3A186333E}" presName="connectorText" presStyleLbl="sibTrans2D1" presStyleIdx="2" presStyleCnt="8"/>
      <dgm:spPr/>
    </dgm:pt>
    <dgm:pt modelId="{62239583-613B-4927-8780-AC565C626CE3}" type="pres">
      <dgm:prSet presAssocID="{F6D8AFA2-4BEE-4FF7-9EE6-2544341B54C0}" presName="node" presStyleLbl="node1" presStyleIdx="3" presStyleCnt="8" custScaleY="179479" custRadScaleRad="97739" custRadScaleInc="-20064">
        <dgm:presLayoutVars>
          <dgm:bulletEnabled val="1"/>
        </dgm:presLayoutVars>
      </dgm:prSet>
      <dgm:spPr/>
    </dgm:pt>
    <dgm:pt modelId="{AFFEB45C-97A9-4F16-B3CA-8A37BCEA95D9}" type="pres">
      <dgm:prSet presAssocID="{9C4B669F-B5CE-422A-80DC-EFE46665AB47}" presName="sibTrans" presStyleLbl="sibTrans2D1" presStyleIdx="3" presStyleCnt="8"/>
      <dgm:spPr/>
    </dgm:pt>
    <dgm:pt modelId="{4801BD95-CCBB-44CC-A7FD-623FC1651EC0}" type="pres">
      <dgm:prSet presAssocID="{9C4B669F-B5CE-422A-80DC-EFE46665AB47}" presName="connectorText" presStyleLbl="sibTrans2D1" presStyleIdx="3" presStyleCnt="8"/>
      <dgm:spPr/>
    </dgm:pt>
    <dgm:pt modelId="{8E871F5B-2426-4A91-8AFF-E397C0F11DEC}" type="pres">
      <dgm:prSet presAssocID="{52D550C4-0EE2-4747-AAE1-23C3591137A5}" presName="node" presStyleLbl="node1" presStyleIdx="4" presStyleCnt="8" custScaleX="131721" custRadScaleRad="90934" custRadScaleInc="-1016">
        <dgm:presLayoutVars>
          <dgm:bulletEnabled val="1"/>
        </dgm:presLayoutVars>
      </dgm:prSet>
      <dgm:spPr/>
    </dgm:pt>
    <dgm:pt modelId="{C240D31A-58A0-4B89-85E7-3A82B9D17562}" type="pres">
      <dgm:prSet presAssocID="{9540EAA8-2876-4731-B10D-1A03A30F5449}" presName="sibTrans" presStyleLbl="sibTrans2D1" presStyleIdx="4" presStyleCnt="8"/>
      <dgm:spPr/>
    </dgm:pt>
    <dgm:pt modelId="{A175292E-FF01-4B0D-8047-E3756DBD32E8}" type="pres">
      <dgm:prSet presAssocID="{9540EAA8-2876-4731-B10D-1A03A30F5449}" presName="connectorText" presStyleLbl="sibTrans2D1" presStyleIdx="4" presStyleCnt="8"/>
      <dgm:spPr/>
    </dgm:pt>
    <dgm:pt modelId="{4EEA44A5-229F-4E05-BE5B-AB566425CD05}" type="pres">
      <dgm:prSet presAssocID="{86DC6740-EC7E-464C-B639-783297DF4486}" presName="node" presStyleLbl="node1" presStyleIdx="5" presStyleCnt="8" custRadScaleRad="97336" custRadScaleInc="39742">
        <dgm:presLayoutVars>
          <dgm:bulletEnabled val="1"/>
        </dgm:presLayoutVars>
      </dgm:prSet>
      <dgm:spPr/>
    </dgm:pt>
    <dgm:pt modelId="{BA749B9D-6291-41BB-A726-47854FB65CF0}" type="pres">
      <dgm:prSet presAssocID="{1E2BFD67-A9E9-4941-926A-18F9F7359909}" presName="sibTrans" presStyleLbl="sibTrans2D1" presStyleIdx="5" presStyleCnt="8"/>
      <dgm:spPr/>
    </dgm:pt>
    <dgm:pt modelId="{50893057-C7AE-45AD-AEFC-A18F2FC8AE98}" type="pres">
      <dgm:prSet presAssocID="{1E2BFD67-A9E9-4941-926A-18F9F7359909}" presName="connectorText" presStyleLbl="sibTrans2D1" presStyleIdx="5" presStyleCnt="8"/>
      <dgm:spPr/>
    </dgm:pt>
    <dgm:pt modelId="{FEA8C6CC-02BD-48D6-837D-77E23B49B136}" type="pres">
      <dgm:prSet presAssocID="{8810EB8D-EAAD-4EEB-8949-DB3B4B628D30}" presName="node" presStyleLbl="node1" presStyleIdx="6" presStyleCnt="8" custScaleX="162880" custScaleY="185432">
        <dgm:presLayoutVars>
          <dgm:bulletEnabled val="1"/>
        </dgm:presLayoutVars>
      </dgm:prSet>
      <dgm:spPr/>
    </dgm:pt>
    <dgm:pt modelId="{1B6AADF2-5F8B-477D-BE74-DA18F02CF24E}" type="pres">
      <dgm:prSet presAssocID="{E3F05535-7BEB-457D-A047-A338912AED9A}" presName="sibTrans" presStyleLbl="sibTrans2D1" presStyleIdx="6" presStyleCnt="8"/>
      <dgm:spPr/>
    </dgm:pt>
    <dgm:pt modelId="{2D0113E6-6723-4789-A670-39CCF270994D}" type="pres">
      <dgm:prSet presAssocID="{E3F05535-7BEB-457D-A047-A338912AED9A}" presName="connectorText" presStyleLbl="sibTrans2D1" presStyleIdx="6" presStyleCnt="8"/>
      <dgm:spPr/>
    </dgm:pt>
    <dgm:pt modelId="{6620296D-A9A9-48FD-89CE-F0CB7B154B40}" type="pres">
      <dgm:prSet presAssocID="{13FCE200-86C3-4676-B3C3-3B248185CE6E}" presName="node" presStyleLbl="node1" presStyleIdx="7" presStyleCnt="8" custScaleX="135520" custScaleY="203522" custRadScaleRad="103652" custRadScaleInc="-8822">
        <dgm:presLayoutVars>
          <dgm:bulletEnabled val="1"/>
        </dgm:presLayoutVars>
      </dgm:prSet>
      <dgm:spPr/>
    </dgm:pt>
    <dgm:pt modelId="{C85160BF-E863-4542-A07A-0513D85AC6D8}" type="pres">
      <dgm:prSet presAssocID="{F99D87CA-31FC-4183-9419-4BE29D3D9883}" presName="sibTrans" presStyleLbl="sibTrans2D1" presStyleIdx="7" presStyleCnt="8"/>
      <dgm:spPr/>
    </dgm:pt>
    <dgm:pt modelId="{56870181-1FC8-41BB-B894-EF3F461C08F7}" type="pres">
      <dgm:prSet presAssocID="{F99D87CA-31FC-4183-9419-4BE29D3D9883}" presName="connectorText" presStyleLbl="sibTrans2D1" presStyleIdx="7" presStyleCnt="8"/>
      <dgm:spPr/>
    </dgm:pt>
  </dgm:ptLst>
  <dgm:cxnLst>
    <dgm:cxn modelId="{B5F7D00B-B8BE-424B-873F-3255A585E654}" type="presOf" srcId="{13FCE200-86C3-4676-B3C3-3B248185CE6E}" destId="{6620296D-A9A9-48FD-89CE-F0CB7B154B40}" srcOrd="0" destOrd="0" presId="urn:microsoft.com/office/officeart/2005/8/layout/cycle7"/>
    <dgm:cxn modelId="{03DE780C-5171-4278-8062-726AA777906C}" srcId="{1F99787F-C2FE-42DF-BBB5-7478EE1C8E06}" destId="{86DC6740-EC7E-464C-B639-783297DF4486}" srcOrd="5" destOrd="0" parTransId="{671B0A85-248D-4657-B4DF-8AA0C59C08CE}" sibTransId="{1E2BFD67-A9E9-4941-926A-18F9F7359909}"/>
    <dgm:cxn modelId="{2BEEF40D-F1BE-4715-93D6-B3CE0C2C4534}" type="presOf" srcId="{C7336EC7-A20E-46CE-B625-45B3A186333E}" destId="{2E696E62-6EE7-4594-8EBE-18565207C2AA}" srcOrd="1" destOrd="0" presId="urn:microsoft.com/office/officeart/2005/8/layout/cycle7"/>
    <dgm:cxn modelId="{016A8915-AE59-4620-BA30-F4117A817694}" type="presOf" srcId="{46F497B7-9595-4ADF-B2F9-86B229EF071E}" destId="{22BC3927-3D4D-4B30-B855-A230645C3C30}" srcOrd="0" destOrd="0" presId="urn:microsoft.com/office/officeart/2005/8/layout/cycle7"/>
    <dgm:cxn modelId="{FF294719-13D7-4ED1-AC60-4A02EF2E4D24}" type="presOf" srcId="{86DC6740-EC7E-464C-B639-783297DF4486}" destId="{4EEA44A5-229F-4E05-BE5B-AB566425CD05}" srcOrd="0" destOrd="0" presId="urn:microsoft.com/office/officeart/2005/8/layout/cycle7"/>
    <dgm:cxn modelId="{D0293C1F-77EB-4FA3-975C-2867F6B0CF70}" srcId="{1F99787F-C2FE-42DF-BBB5-7478EE1C8E06}" destId="{8810EB8D-EAAD-4EEB-8949-DB3B4B628D30}" srcOrd="6" destOrd="0" parTransId="{61345A61-85C9-4B39-9C55-3A4339FA1820}" sibTransId="{E3F05535-7BEB-457D-A047-A338912AED9A}"/>
    <dgm:cxn modelId="{AD31CC25-2A5C-45CB-B9EF-1B4CD4DD40D9}" type="presOf" srcId="{9540EAA8-2876-4731-B10D-1A03A30F5449}" destId="{A175292E-FF01-4B0D-8047-E3756DBD32E8}" srcOrd="1" destOrd="0" presId="urn:microsoft.com/office/officeart/2005/8/layout/cycle7"/>
    <dgm:cxn modelId="{A5101C28-D118-4DC2-837B-C4FD0FB81C8F}" type="presOf" srcId="{1E2BFD67-A9E9-4941-926A-18F9F7359909}" destId="{BA749B9D-6291-41BB-A726-47854FB65CF0}" srcOrd="0" destOrd="0" presId="urn:microsoft.com/office/officeart/2005/8/layout/cycle7"/>
    <dgm:cxn modelId="{DE595B30-7773-4940-AC41-00C42A58850E}" type="presOf" srcId="{9540EAA8-2876-4731-B10D-1A03A30F5449}" destId="{C240D31A-58A0-4B89-85E7-3A82B9D17562}" srcOrd="0" destOrd="0" presId="urn:microsoft.com/office/officeart/2005/8/layout/cycle7"/>
    <dgm:cxn modelId="{B609023A-8B5C-43D5-99AC-AE23FABFB356}" type="presOf" srcId="{E3F05535-7BEB-457D-A047-A338912AED9A}" destId="{1B6AADF2-5F8B-477D-BE74-DA18F02CF24E}" srcOrd="0" destOrd="0" presId="urn:microsoft.com/office/officeart/2005/8/layout/cycle7"/>
    <dgm:cxn modelId="{0C6BC33B-8D69-47FD-907E-48BFA479B2E6}" type="presOf" srcId="{9C4B669F-B5CE-422A-80DC-EFE46665AB47}" destId="{AFFEB45C-97A9-4F16-B3CA-8A37BCEA95D9}" srcOrd="0" destOrd="0" presId="urn:microsoft.com/office/officeart/2005/8/layout/cycle7"/>
    <dgm:cxn modelId="{6F5EC73B-5702-4B23-A9DC-E932C280A516}" type="presOf" srcId="{0B3C6570-8057-4A43-ACAF-A72E58AFBF88}" destId="{301B586F-C7A9-4D2A-A65A-33F6FEB3AAC9}" srcOrd="1" destOrd="0" presId="urn:microsoft.com/office/officeart/2005/8/layout/cycle7"/>
    <dgm:cxn modelId="{C69F1065-AEE4-4695-889B-BA5411404892}" srcId="{1F99787F-C2FE-42DF-BBB5-7478EE1C8E06}" destId="{52D550C4-0EE2-4747-AAE1-23C3591137A5}" srcOrd="4" destOrd="0" parTransId="{D662502A-D4BF-4158-B689-23CCF621B8E0}" sibTransId="{9540EAA8-2876-4731-B10D-1A03A30F5449}"/>
    <dgm:cxn modelId="{4A63B345-1C4A-4622-A724-3A60CA5181C9}" type="presOf" srcId="{52D550C4-0EE2-4747-AAE1-23C3591137A5}" destId="{8E871F5B-2426-4A91-8AFF-E397C0F11DEC}" srcOrd="0" destOrd="0" presId="urn:microsoft.com/office/officeart/2005/8/layout/cycle7"/>
    <dgm:cxn modelId="{E33FDF66-936F-45A4-A08E-17135FE01DF0}" type="presOf" srcId="{8810EB8D-EAAD-4EEB-8949-DB3B4B628D30}" destId="{FEA8C6CC-02BD-48D6-837D-77E23B49B136}" srcOrd="0" destOrd="0" presId="urn:microsoft.com/office/officeart/2005/8/layout/cycle7"/>
    <dgm:cxn modelId="{CB46E766-C9F4-45E7-85AE-EBA1DF6454C8}" type="presOf" srcId="{E3F05535-7BEB-457D-A047-A338912AED9A}" destId="{2D0113E6-6723-4789-A670-39CCF270994D}" srcOrd="1" destOrd="0" presId="urn:microsoft.com/office/officeart/2005/8/layout/cycle7"/>
    <dgm:cxn modelId="{43C2F369-7714-44FF-B2B0-0AAB4F9F9973}" type="presOf" srcId="{F6D8AFA2-4BEE-4FF7-9EE6-2544341B54C0}" destId="{62239583-613B-4927-8780-AC565C626CE3}" srcOrd="0" destOrd="0" presId="urn:microsoft.com/office/officeart/2005/8/layout/cycle7"/>
    <dgm:cxn modelId="{675A0379-DA9F-47E5-AA78-6F0EFA2BE581}" type="presOf" srcId="{94F55708-5133-4777-90EF-AB56F4FC1930}" destId="{D08663A1-1749-4BF3-B905-BDF0B0438617}" srcOrd="0" destOrd="0" presId="urn:microsoft.com/office/officeart/2005/8/layout/cycle7"/>
    <dgm:cxn modelId="{8ED32784-2834-4EC7-A0A9-C29C6165A1DA}" type="presOf" srcId="{92A91E9E-42F2-4B7C-8764-9CE295DD12BE}" destId="{E72CF321-8227-4698-919D-69B0A85FB41E}" srcOrd="0" destOrd="0" presId="urn:microsoft.com/office/officeart/2005/8/layout/cycle7"/>
    <dgm:cxn modelId="{2DDDD287-361D-49C6-B78D-215836688EC9}" srcId="{1F99787F-C2FE-42DF-BBB5-7478EE1C8E06}" destId="{13FCE200-86C3-4676-B3C3-3B248185CE6E}" srcOrd="7" destOrd="0" parTransId="{731FB54B-96C2-4E14-81DA-D012C2A96EE8}" sibTransId="{F99D87CA-31FC-4183-9419-4BE29D3D9883}"/>
    <dgm:cxn modelId="{D5D9A494-1229-4866-96C0-4709F9700824}" srcId="{1F99787F-C2FE-42DF-BBB5-7478EE1C8E06}" destId="{46F497B7-9595-4ADF-B2F9-86B229EF071E}" srcOrd="2" destOrd="0" parTransId="{F1A8E474-5709-4C24-86D1-06683CD14A0D}" sibTransId="{C7336EC7-A20E-46CE-B625-45B3A186333E}"/>
    <dgm:cxn modelId="{953AC9A7-2554-4D81-932E-2D5BA623A855}" srcId="{1F99787F-C2FE-42DF-BBB5-7478EE1C8E06}" destId="{F6D8AFA2-4BEE-4FF7-9EE6-2544341B54C0}" srcOrd="3" destOrd="0" parTransId="{2BF5BD4E-132C-4EDC-BBED-26FCEA7CD1AA}" sibTransId="{9C4B669F-B5CE-422A-80DC-EFE46665AB47}"/>
    <dgm:cxn modelId="{9588EEAA-3B44-406C-B74C-A2872672E5E2}" type="presOf" srcId="{94F55708-5133-4777-90EF-AB56F4FC1930}" destId="{FF2F61D1-1509-4D4B-A79F-98722F92721D}" srcOrd="1" destOrd="0" presId="urn:microsoft.com/office/officeart/2005/8/layout/cycle7"/>
    <dgm:cxn modelId="{C4D576AF-008E-4A42-A062-853230B5582E}" type="presOf" srcId="{0B3C6570-8057-4A43-ACAF-A72E58AFBF88}" destId="{DECA9BE8-AB5B-43A4-B64F-C6BE63EE5E90}" srcOrd="0" destOrd="0" presId="urn:microsoft.com/office/officeart/2005/8/layout/cycle7"/>
    <dgm:cxn modelId="{99B1A4B1-5403-44E7-B92A-5EBAD9DEA3B3}" srcId="{1F99787F-C2FE-42DF-BBB5-7478EE1C8E06}" destId="{EF5C8200-B052-42C1-B5B7-FAF1E6CD69B5}" srcOrd="1" destOrd="0" parTransId="{15183FBE-5163-4037-8927-87AE7E5F468E}" sibTransId="{94F55708-5133-4777-90EF-AB56F4FC1930}"/>
    <dgm:cxn modelId="{FE9B98D4-4129-458C-9FED-439524D8681C}" type="presOf" srcId="{C7336EC7-A20E-46CE-B625-45B3A186333E}" destId="{28F5C437-5B1F-43EE-8912-A07EF9F46891}" srcOrd="0" destOrd="0" presId="urn:microsoft.com/office/officeart/2005/8/layout/cycle7"/>
    <dgm:cxn modelId="{95C4A0D4-2572-4A27-B722-A4C27A9BF9D6}" type="presOf" srcId="{EF5C8200-B052-42C1-B5B7-FAF1E6CD69B5}" destId="{3DACF382-08F1-4DFE-9F4A-0ED547613FD6}" srcOrd="0" destOrd="0" presId="urn:microsoft.com/office/officeart/2005/8/layout/cycle7"/>
    <dgm:cxn modelId="{5F7BC0D7-8CB9-4EA3-82DA-22657F82E842}" srcId="{1F99787F-C2FE-42DF-BBB5-7478EE1C8E06}" destId="{92A91E9E-42F2-4B7C-8764-9CE295DD12BE}" srcOrd="0" destOrd="0" parTransId="{699861BA-B850-40C3-B113-64C322E885A5}" sibTransId="{0B3C6570-8057-4A43-ACAF-A72E58AFBF88}"/>
    <dgm:cxn modelId="{2602C9E3-6F3C-4357-BB25-8E0BBCB825C8}" type="presOf" srcId="{F99D87CA-31FC-4183-9419-4BE29D3D9883}" destId="{56870181-1FC8-41BB-B894-EF3F461C08F7}" srcOrd="1" destOrd="0" presId="urn:microsoft.com/office/officeart/2005/8/layout/cycle7"/>
    <dgm:cxn modelId="{75F363EE-E298-4164-BDA4-712F2EFF0CAD}" type="presOf" srcId="{F99D87CA-31FC-4183-9419-4BE29D3D9883}" destId="{C85160BF-E863-4542-A07A-0513D85AC6D8}" srcOrd="0" destOrd="0" presId="urn:microsoft.com/office/officeart/2005/8/layout/cycle7"/>
    <dgm:cxn modelId="{F5CD6EF0-7760-47E8-BEB9-C2FB1ED41B8A}" type="presOf" srcId="{1F99787F-C2FE-42DF-BBB5-7478EE1C8E06}" destId="{1B07E30A-046F-4488-83E1-8F41512C0233}" srcOrd="0" destOrd="0" presId="urn:microsoft.com/office/officeart/2005/8/layout/cycle7"/>
    <dgm:cxn modelId="{0805D6F4-C56A-4313-8914-DABEF2DE1F9D}" type="presOf" srcId="{9C4B669F-B5CE-422A-80DC-EFE46665AB47}" destId="{4801BD95-CCBB-44CC-A7FD-623FC1651EC0}" srcOrd="1" destOrd="0" presId="urn:microsoft.com/office/officeart/2005/8/layout/cycle7"/>
    <dgm:cxn modelId="{0893EFFB-4D3C-4750-B4CB-57A418619049}" type="presOf" srcId="{1E2BFD67-A9E9-4941-926A-18F9F7359909}" destId="{50893057-C7AE-45AD-AEFC-A18F2FC8AE98}" srcOrd="1" destOrd="0" presId="urn:microsoft.com/office/officeart/2005/8/layout/cycle7"/>
    <dgm:cxn modelId="{EC4B59CE-97A1-4FAC-98B2-46E7BE7418C2}" type="presParOf" srcId="{1B07E30A-046F-4488-83E1-8F41512C0233}" destId="{E72CF321-8227-4698-919D-69B0A85FB41E}" srcOrd="0" destOrd="0" presId="urn:microsoft.com/office/officeart/2005/8/layout/cycle7"/>
    <dgm:cxn modelId="{0C73F725-2FFE-4F6D-8120-5A927FC586D2}" type="presParOf" srcId="{1B07E30A-046F-4488-83E1-8F41512C0233}" destId="{DECA9BE8-AB5B-43A4-B64F-C6BE63EE5E90}" srcOrd="1" destOrd="0" presId="urn:microsoft.com/office/officeart/2005/8/layout/cycle7"/>
    <dgm:cxn modelId="{82B9E922-B369-4D38-A321-A4F30D5C0ADC}" type="presParOf" srcId="{DECA9BE8-AB5B-43A4-B64F-C6BE63EE5E90}" destId="{301B586F-C7A9-4D2A-A65A-33F6FEB3AAC9}" srcOrd="0" destOrd="0" presId="urn:microsoft.com/office/officeart/2005/8/layout/cycle7"/>
    <dgm:cxn modelId="{4416CD90-CC86-473D-A519-BDC15E2B877C}" type="presParOf" srcId="{1B07E30A-046F-4488-83E1-8F41512C0233}" destId="{3DACF382-08F1-4DFE-9F4A-0ED547613FD6}" srcOrd="2" destOrd="0" presId="urn:microsoft.com/office/officeart/2005/8/layout/cycle7"/>
    <dgm:cxn modelId="{3C045E64-5B94-48E3-96C3-8283199A6BE0}" type="presParOf" srcId="{1B07E30A-046F-4488-83E1-8F41512C0233}" destId="{D08663A1-1749-4BF3-B905-BDF0B0438617}" srcOrd="3" destOrd="0" presId="urn:microsoft.com/office/officeart/2005/8/layout/cycle7"/>
    <dgm:cxn modelId="{CD0DA2C1-EF84-4D3B-8274-988D27AA225C}" type="presParOf" srcId="{D08663A1-1749-4BF3-B905-BDF0B0438617}" destId="{FF2F61D1-1509-4D4B-A79F-98722F92721D}" srcOrd="0" destOrd="0" presId="urn:microsoft.com/office/officeart/2005/8/layout/cycle7"/>
    <dgm:cxn modelId="{7478BADE-01F7-474B-8B8E-7082976F5AF3}" type="presParOf" srcId="{1B07E30A-046F-4488-83E1-8F41512C0233}" destId="{22BC3927-3D4D-4B30-B855-A230645C3C30}" srcOrd="4" destOrd="0" presId="urn:microsoft.com/office/officeart/2005/8/layout/cycle7"/>
    <dgm:cxn modelId="{18DBF21C-7CA8-461A-AD0C-51BBE6AD1F81}" type="presParOf" srcId="{1B07E30A-046F-4488-83E1-8F41512C0233}" destId="{28F5C437-5B1F-43EE-8912-A07EF9F46891}" srcOrd="5" destOrd="0" presId="urn:microsoft.com/office/officeart/2005/8/layout/cycle7"/>
    <dgm:cxn modelId="{C903EFC6-7810-446D-9C37-2CB9861EBD05}" type="presParOf" srcId="{28F5C437-5B1F-43EE-8912-A07EF9F46891}" destId="{2E696E62-6EE7-4594-8EBE-18565207C2AA}" srcOrd="0" destOrd="0" presId="urn:microsoft.com/office/officeart/2005/8/layout/cycle7"/>
    <dgm:cxn modelId="{3E2063DB-EF63-44E6-BEDE-270F26BBB665}" type="presParOf" srcId="{1B07E30A-046F-4488-83E1-8F41512C0233}" destId="{62239583-613B-4927-8780-AC565C626CE3}" srcOrd="6" destOrd="0" presId="urn:microsoft.com/office/officeart/2005/8/layout/cycle7"/>
    <dgm:cxn modelId="{72624288-82EF-4603-8660-464ADF4AA0FD}" type="presParOf" srcId="{1B07E30A-046F-4488-83E1-8F41512C0233}" destId="{AFFEB45C-97A9-4F16-B3CA-8A37BCEA95D9}" srcOrd="7" destOrd="0" presId="urn:microsoft.com/office/officeart/2005/8/layout/cycle7"/>
    <dgm:cxn modelId="{10180B2B-0088-4A3E-8BCF-D8EA6C8F7BFF}" type="presParOf" srcId="{AFFEB45C-97A9-4F16-B3CA-8A37BCEA95D9}" destId="{4801BD95-CCBB-44CC-A7FD-623FC1651EC0}" srcOrd="0" destOrd="0" presId="urn:microsoft.com/office/officeart/2005/8/layout/cycle7"/>
    <dgm:cxn modelId="{31136662-E5A2-4282-9B47-4F4C87F72B7C}" type="presParOf" srcId="{1B07E30A-046F-4488-83E1-8F41512C0233}" destId="{8E871F5B-2426-4A91-8AFF-E397C0F11DEC}" srcOrd="8" destOrd="0" presId="urn:microsoft.com/office/officeart/2005/8/layout/cycle7"/>
    <dgm:cxn modelId="{BD501A38-49F0-4DAA-88AC-740B3529702E}" type="presParOf" srcId="{1B07E30A-046F-4488-83E1-8F41512C0233}" destId="{C240D31A-58A0-4B89-85E7-3A82B9D17562}" srcOrd="9" destOrd="0" presId="urn:microsoft.com/office/officeart/2005/8/layout/cycle7"/>
    <dgm:cxn modelId="{E2DFC9B3-6623-426F-9B3A-6D692E893051}" type="presParOf" srcId="{C240D31A-58A0-4B89-85E7-3A82B9D17562}" destId="{A175292E-FF01-4B0D-8047-E3756DBD32E8}" srcOrd="0" destOrd="0" presId="urn:microsoft.com/office/officeart/2005/8/layout/cycle7"/>
    <dgm:cxn modelId="{F11D27F7-2750-494E-B9D8-025278CA2D93}" type="presParOf" srcId="{1B07E30A-046F-4488-83E1-8F41512C0233}" destId="{4EEA44A5-229F-4E05-BE5B-AB566425CD05}" srcOrd="10" destOrd="0" presId="urn:microsoft.com/office/officeart/2005/8/layout/cycle7"/>
    <dgm:cxn modelId="{06695A5D-335E-49F2-83E2-215B21B470D0}" type="presParOf" srcId="{1B07E30A-046F-4488-83E1-8F41512C0233}" destId="{BA749B9D-6291-41BB-A726-47854FB65CF0}" srcOrd="11" destOrd="0" presId="urn:microsoft.com/office/officeart/2005/8/layout/cycle7"/>
    <dgm:cxn modelId="{2C21ACB8-1006-402D-99DA-6005B6880335}" type="presParOf" srcId="{BA749B9D-6291-41BB-A726-47854FB65CF0}" destId="{50893057-C7AE-45AD-AEFC-A18F2FC8AE98}" srcOrd="0" destOrd="0" presId="urn:microsoft.com/office/officeart/2005/8/layout/cycle7"/>
    <dgm:cxn modelId="{6858EEA6-C22C-4882-A46B-27AE5165694E}" type="presParOf" srcId="{1B07E30A-046F-4488-83E1-8F41512C0233}" destId="{FEA8C6CC-02BD-48D6-837D-77E23B49B136}" srcOrd="12" destOrd="0" presId="urn:microsoft.com/office/officeart/2005/8/layout/cycle7"/>
    <dgm:cxn modelId="{3408C5F5-614A-413E-8BCA-C162992663D8}" type="presParOf" srcId="{1B07E30A-046F-4488-83E1-8F41512C0233}" destId="{1B6AADF2-5F8B-477D-BE74-DA18F02CF24E}" srcOrd="13" destOrd="0" presId="urn:microsoft.com/office/officeart/2005/8/layout/cycle7"/>
    <dgm:cxn modelId="{86037CE6-AFAC-426B-A853-73854D5F2F03}" type="presParOf" srcId="{1B6AADF2-5F8B-477D-BE74-DA18F02CF24E}" destId="{2D0113E6-6723-4789-A670-39CCF270994D}" srcOrd="0" destOrd="0" presId="urn:microsoft.com/office/officeart/2005/8/layout/cycle7"/>
    <dgm:cxn modelId="{11148CE8-1022-4F28-BCE8-DB8F8932E4B7}" type="presParOf" srcId="{1B07E30A-046F-4488-83E1-8F41512C0233}" destId="{6620296D-A9A9-48FD-89CE-F0CB7B154B40}" srcOrd="14" destOrd="0" presId="urn:microsoft.com/office/officeart/2005/8/layout/cycle7"/>
    <dgm:cxn modelId="{1CA93D1B-5060-436B-A711-0AA1A1F9B5FE}" type="presParOf" srcId="{1B07E30A-046F-4488-83E1-8F41512C0233}" destId="{C85160BF-E863-4542-A07A-0513D85AC6D8}" srcOrd="15" destOrd="0" presId="urn:microsoft.com/office/officeart/2005/8/layout/cycle7"/>
    <dgm:cxn modelId="{B649093E-C92B-4196-9662-EC5487C56A72}" type="presParOf" srcId="{C85160BF-E863-4542-A07A-0513D85AC6D8}" destId="{56870181-1FC8-41BB-B894-EF3F461C08F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CF321-8227-4698-919D-69B0A85FB41E}">
      <dsp:nvSpPr>
        <dsp:cNvPr id="0" name=""/>
        <dsp:cNvSpPr/>
      </dsp:nvSpPr>
      <dsp:spPr>
        <a:xfrm>
          <a:off x="2743756" y="2013"/>
          <a:ext cx="1002480" cy="50124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guvernele</a:t>
          </a:r>
          <a:endParaRPr lang="en-GB" sz="1400" b="1" kern="1200" dirty="0"/>
        </a:p>
      </dsp:txBody>
      <dsp:txXfrm>
        <a:off x="2758437" y="16694"/>
        <a:ext cx="973118" cy="471878"/>
      </dsp:txXfrm>
    </dsp:sp>
    <dsp:sp modelId="{DECA9BE8-AB5B-43A4-B64F-C6BE63EE5E90}">
      <dsp:nvSpPr>
        <dsp:cNvPr id="0" name=""/>
        <dsp:cNvSpPr/>
      </dsp:nvSpPr>
      <dsp:spPr>
        <a:xfrm rot="1623435">
          <a:off x="3864625" y="590282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3917255" y="625369"/>
        <a:ext cx="321021" cy="105260"/>
      </dsp:txXfrm>
    </dsp:sp>
    <dsp:sp modelId="{3DACF382-08F1-4DFE-9F4A-0ED547613FD6}">
      <dsp:nvSpPr>
        <dsp:cNvPr id="0" name=""/>
        <dsp:cNvSpPr/>
      </dsp:nvSpPr>
      <dsp:spPr>
        <a:xfrm>
          <a:off x="4123844" y="852745"/>
          <a:ext cx="1718351" cy="57528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parlamentele</a:t>
          </a:r>
          <a:endParaRPr lang="en-GB" sz="1400" b="1" kern="1200" dirty="0"/>
        </a:p>
      </dsp:txBody>
      <dsp:txXfrm>
        <a:off x="4140694" y="869595"/>
        <a:ext cx="1684651" cy="541588"/>
      </dsp:txXfrm>
    </dsp:sp>
    <dsp:sp modelId="{D08663A1-1749-4BF3-B905-BDF0B0438617}">
      <dsp:nvSpPr>
        <dsp:cNvPr id="0" name=""/>
        <dsp:cNvSpPr/>
      </dsp:nvSpPr>
      <dsp:spPr>
        <a:xfrm rot="4134932">
          <a:off x="4996155" y="1639553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5048785" y="1674640"/>
        <a:ext cx="321021" cy="105260"/>
      </dsp:txXfrm>
    </dsp:sp>
    <dsp:sp modelId="{22BC3927-3D4D-4B30-B855-A230645C3C30}">
      <dsp:nvSpPr>
        <dsp:cNvPr id="0" name=""/>
        <dsp:cNvSpPr/>
      </dsp:nvSpPr>
      <dsp:spPr>
        <a:xfrm>
          <a:off x="4391850" y="2026508"/>
          <a:ext cx="2249405" cy="99536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sistemul</a:t>
          </a:r>
          <a:r>
            <a:rPr lang="en-GB" sz="1400" b="1" kern="1200" dirty="0"/>
            <a:t> </a:t>
          </a:r>
          <a:r>
            <a:rPr lang="en-GB" sz="1400" b="1" kern="1200" dirty="0" err="1"/>
            <a:t>Organizației</a:t>
          </a:r>
          <a:r>
            <a:rPr lang="en-GB" sz="1400" b="1" kern="1200" dirty="0"/>
            <a:t> </a:t>
          </a:r>
          <a:r>
            <a:rPr lang="en-GB" sz="1400" b="1" kern="1200" dirty="0" err="1"/>
            <a:t>Națiunilor</a:t>
          </a:r>
          <a:r>
            <a:rPr lang="en-GB" sz="1400" b="1" kern="1200" dirty="0"/>
            <a:t> Unite </a:t>
          </a:r>
          <a:r>
            <a:rPr lang="en-GB" sz="1400" b="1" kern="1200" dirty="0" err="1"/>
            <a:t>și</a:t>
          </a:r>
          <a:r>
            <a:rPr lang="en-GB" sz="1400" b="1" kern="1200" dirty="0"/>
            <a:t> </a:t>
          </a:r>
          <a:r>
            <a:rPr lang="en-GB" sz="1400" b="1" kern="1200" dirty="0" err="1"/>
            <a:t>alte</a:t>
          </a:r>
          <a:r>
            <a:rPr lang="en-GB" sz="1400" b="1" kern="1200" dirty="0"/>
            <a:t> </a:t>
          </a:r>
          <a:r>
            <a:rPr lang="en-GB" sz="1400" b="1" kern="1200" dirty="0" err="1"/>
            <a:t>instituții</a:t>
          </a:r>
          <a:r>
            <a:rPr lang="en-GB" sz="1400" b="1" kern="1200" dirty="0"/>
            <a:t> </a:t>
          </a:r>
          <a:r>
            <a:rPr lang="en-GB" sz="1400" b="1" kern="1200" dirty="0" err="1"/>
            <a:t>internaționale</a:t>
          </a:r>
          <a:endParaRPr lang="en-GB" sz="1400" b="1" kern="1200" dirty="0"/>
        </a:p>
      </dsp:txBody>
      <dsp:txXfrm>
        <a:off x="4421003" y="2055661"/>
        <a:ext cx="2191099" cy="937056"/>
      </dsp:txXfrm>
    </dsp:sp>
    <dsp:sp modelId="{28F5C437-5B1F-43EE-8912-A07EF9F46891}">
      <dsp:nvSpPr>
        <dsp:cNvPr id="0" name=""/>
        <dsp:cNvSpPr/>
      </dsp:nvSpPr>
      <dsp:spPr>
        <a:xfrm rot="6721124">
          <a:off x="5002260" y="3181146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5054890" y="3216233"/>
        <a:ext cx="321021" cy="105260"/>
      </dsp:txXfrm>
    </dsp:sp>
    <dsp:sp modelId="{62239583-613B-4927-8780-AC565C626CE3}">
      <dsp:nvSpPr>
        <dsp:cNvPr id="0" name=""/>
        <dsp:cNvSpPr/>
      </dsp:nvSpPr>
      <dsp:spPr>
        <a:xfrm>
          <a:off x="4432369" y="3515856"/>
          <a:ext cx="1002480" cy="89962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autoritățile</a:t>
          </a:r>
          <a:r>
            <a:rPr lang="en-GB" sz="1400" b="1" kern="1200" dirty="0"/>
            <a:t> locale</a:t>
          </a:r>
        </a:p>
      </dsp:txBody>
      <dsp:txXfrm>
        <a:off x="4458718" y="3542205"/>
        <a:ext cx="949782" cy="846922"/>
      </dsp:txXfrm>
    </dsp:sp>
    <dsp:sp modelId="{AFFEB45C-97A9-4F16-B3CA-8A37BCEA95D9}">
      <dsp:nvSpPr>
        <dsp:cNvPr id="0" name=""/>
        <dsp:cNvSpPr/>
      </dsp:nvSpPr>
      <dsp:spPr>
        <a:xfrm rot="9577441">
          <a:off x="3959782" y="4160484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4012412" y="4195571"/>
        <a:ext cx="321021" cy="105260"/>
      </dsp:txXfrm>
    </dsp:sp>
    <dsp:sp modelId="{8E871F5B-2426-4A91-8AFF-E397C0F11DEC}">
      <dsp:nvSpPr>
        <dsp:cNvPr id="0" name=""/>
        <dsp:cNvSpPr/>
      </dsp:nvSpPr>
      <dsp:spPr>
        <a:xfrm>
          <a:off x="2592999" y="4339169"/>
          <a:ext cx="1320476" cy="5012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400" b="1" kern="1200" dirty="0" err="1"/>
            <a:t>Comunitatatea</a:t>
          </a:r>
          <a:r>
            <a:rPr lang="ro-RO" sz="1400" b="1" kern="1200" dirty="0"/>
            <a:t> locală</a:t>
          </a:r>
          <a:endParaRPr lang="en-GB" sz="1400" b="1" kern="1200" dirty="0"/>
        </a:p>
      </dsp:txBody>
      <dsp:txXfrm>
        <a:off x="2607680" y="4353850"/>
        <a:ext cx="1291114" cy="471878"/>
      </dsp:txXfrm>
    </dsp:sp>
    <dsp:sp modelId="{C240D31A-58A0-4B89-85E7-3A82B9D17562}">
      <dsp:nvSpPr>
        <dsp:cNvPr id="0" name=""/>
        <dsp:cNvSpPr/>
      </dsp:nvSpPr>
      <dsp:spPr>
        <a:xfrm rot="12183152">
          <a:off x="2098409" y="4101330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2151039" y="4136417"/>
        <a:ext cx="321021" cy="105260"/>
      </dsp:txXfrm>
    </dsp:sp>
    <dsp:sp modelId="{4EEA44A5-229F-4E05-BE5B-AB566425CD05}">
      <dsp:nvSpPr>
        <dsp:cNvPr id="0" name=""/>
        <dsp:cNvSpPr/>
      </dsp:nvSpPr>
      <dsp:spPr>
        <a:xfrm>
          <a:off x="956303" y="3574998"/>
          <a:ext cx="1002480" cy="50124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societatea</a:t>
          </a:r>
          <a:r>
            <a:rPr lang="en-GB" sz="1400" b="1" kern="1200" dirty="0"/>
            <a:t> </a:t>
          </a:r>
          <a:r>
            <a:rPr lang="en-GB" sz="1400" b="1" kern="1200" dirty="0" err="1"/>
            <a:t>civilă</a:t>
          </a:r>
          <a:endParaRPr lang="en-GB" sz="1400" b="1" kern="1200" dirty="0"/>
        </a:p>
      </dsp:txBody>
      <dsp:txXfrm>
        <a:off x="970984" y="3589679"/>
        <a:ext cx="973118" cy="471878"/>
      </dsp:txXfrm>
    </dsp:sp>
    <dsp:sp modelId="{BA749B9D-6291-41BB-A726-47854FB65CF0}">
      <dsp:nvSpPr>
        <dsp:cNvPr id="0" name=""/>
        <dsp:cNvSpPr/>
      </dsp:nvSpPr>
      <dsp:spPr>
        <a:xfrm rot="14975754">
          <a:off x="1042173" y="3194242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 rot="10800000">
        <a:off x="1094803" y="3229329"/>
        <a:ext cx="321021" cy="105260"/>
      </dsp:txXfrm>
    </dsp:sp>
    <dsp:sp modelId="{FEA8C6CC-02BD-48D6-837D-77E23B49B136}">
      <dsp:nvSpPr>
        <dsp:cNvPr id="0" name=""/>
        <dsp:cNvSpPr/>
      </dsp:nvSpPr>
      <dsp:spPr>
        <a:xfrm>
          <a:off x="157020" y="2059459"/>
          <a:ext cx="1632839" cy="9294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întreprinderile</a:t>
          </a:r>
          <a:r>
            <a:rPr lang="en-GB" sz="1400" b="1" kern="1200" dirty="0"/>
            <a:t> </a:t>
          </a:r>
          <a:r>
            <a:rPr lang="en-GB" sz="1400" b="1" kern="1200" dirty="0" err="1"/>
            <a:t>și</a:t>
          </a:r>
          <a:r>
            <a:rPr lang="en-GB" sz="1400" b="1" kern="1200" dirty="0"/>
            <a:t> </a:t>
          </a:r>
          <a:r>
            <a:rPr lang="en-GB" sz="1400" b="1" kern="1200" dirty="0" err="1"/>
            <a:t>sectorul</a:t>
          </a:r>
          <a:r>
            <a:rPr lang="en-GB" sz="1400" b="1" kern="1200" dirty="0"/>
            <a:t> </a:t>
          </a:r>
          <a:r>
            <a:rPr lang="en-GB" sz="1400" b="1" kern="1200" dirty="0" err="1"/>
            <a:t>privat</a:t>
          </a:r>
          <a:endParaRPr lang="en-GB" sz="1400" b="1" kern="1200" dirty="0"/>
        </a:p>
      </dsp:txBody>
      <dsp:txXfrm>
        <a:off x="184243" y="2086682"/>
        <a:ext cx="1578393" cy="875013"/>
      </dsp:txXfrm>
    </dsp:sp>
    <dsp:sp modelId="{1B6AADF2-5F8B-477D-BE74-DA18F02CF24E}">
      <dsp:nvSpPr>
        <dsp:cNvPr id="0" name=""/>
        <dsp:cNvSpPr/>
      </dsp:nvSpPr>
      <dsp:spPr>
        <a:xfrm rot="17334118">
          <a:off x="1027535" y="1656027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1080165" y="1691114"/>
        <a:ext cx="321021" cy="105260"/>
      </dsp:txXfrm>
    </dsp:sp>
    <dsp:sp modelId="{6620296D-A9A9-48FD-89CE-F0CB7B154B40}">
      <dsp:nvSpPr>
        <dsp:cNvPr id="0" name=""/>
        <dsp:cNvSpPr/>
      </dsp:nvSpPr>
      <dsp:spPr>
        <a:xfrm>
          <a:off x="844155" y="407896"/>
          <a:ext cx="1358561" cy="10201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/>
            <a:t>comunitatea</a:t>
          </a:r>
          <a:r>
            <a:rPr lang="en-GB" sz="1400" b="1" kern="1200" dirty="0"/>
            <a:t> </a:t>
          </a:r>
          <a:r>
            <a:rPr lang="en-GB" sz="1400" b="1" kern="1200" dirty="0" err="1"/>
            <a:t>științifică</a:t>
          </a:r>
          <a:r>
            <a:rPr lang="en-GB" sz="1400" b="1" kern="1200" dirty="0"/>
            <a:t> </a:t>
          </a:r>
          <a:r>
            <a:rPr lang="en-GB" sz="1400" b="1" kern="1200" dirty="0" err="1"/>
            <a:t>și</a:t>
          </a:r>
          <a:r>
            <a:rPr lang="en-GB" sz="1400" b="1" kern="1200" dirty="0"/>
            <a:t> </a:t>
          </a:r>
          <a:r>
            <a:rPr lang="en-GB" sz="1400" b="1" kern="1200" dirty="0" err="1"/>
            <a:t>academică</a:t>
          </a:r>
          <a:endParaRPr lang="en-GB" sz="1400" b="1" kern="1200" dirty="0"/>
        </a:p>
      </dsp:txBody>
      <dsp:txXfrm>
        <a:off x="874034" y="437775"/>
        <a:ext cx="1298803" cy="960375"/>
      </dsp:txXfrm>
    </dsp:sp>
    <dsp:sp modelId="{C85160BF-E863-4542-A07A-0513D85AC6D8}">
      <dsp:nvSpPr>
        <dsp:cNvPr id="0" name=""/>
        <dsp:cNvSpPr/>
      </dsp:nvSpPr>
      <dsp:spPr>
        <a:xfrm rot="20332202">
          <a:off x="2260096" y="463177"/>
          <a:ext cx="426281" cy="175434"/>
        </a:xfrm>
        <a:prstGeom prst="left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2312726" y="498264"/>
        <a:ext cx="321021" cy="10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0.12639</cdr:x>
      <cdr:y>0.17074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B278AB1F-C835-2416-A447-C5F07721984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632926" y="-2105543"/>
          <a:ext cx="1329043" cy="762066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4C564-1874-4A11-9947-915BA91A2791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C2A86-078E-4847-BD85-038361147B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95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FC5F1-70DA-42E3-A39A-16F24F74764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E86D-2BC8-4A58-A5A0-6E1AA3E7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4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22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30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27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E86D-2BC8-4A58-A5A0-6E1AA3E766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01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E86D-2BC8-4A58-A5A0-6E1AA3E766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89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5E86D-2BC8-4A58-A5A0-6E1AA3E766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78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4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68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4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9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3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6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75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4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1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1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5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7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0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F1EA-7F64-4A2E-95C5-EC42C1B7ED89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8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A22C471-FC36-4394-99F5-E4B8A81283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r="29280" b="56515"/>
          <a:stretch/>
        </p:blipFill>
        <p:spPr>
          <a:xfrm>
            <a:off x="9252344" y="3766843"/>
            <a:ext cx="2993080" cy="31097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319871" y="2660492"/>
            <a:ext cx="8893804" cy="75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o-RO" altLang="en-US" sz="2000" b="1" dirty="0">
                <a:solidFill>
                  <a:srgbClr val="CE1126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Dezvoltarea cadrului strategic și instituțional pentru implementarea Strategiei Naționale pentru Dezvoltarea Durabilă a României 2030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409092" y="4946833"/>
            <a:ext cx="6423066" cy="7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Moldovan Alina Claudia</a:t>
            </a:r>
          </a:p>
          <a:p>
            <a:pPr>
              <a:buNone/>
            </a:pPr>
            <a:r>
              <a:rPr lang="en-US" alt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Expert Dezvoltare </a:t>
            </a:r>
            <a:r>
              <a:rPr lang="en-US" alt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Durabi</a:t>
            </a:r>
            <a:r>
              <a:rPr lang="ro-RO" alt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lă</a:t>
            </a:r>
            <a:endParaRPr lang="en-US" alt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455430" y="2519357"/>
            <a:ext cx="36000" cy="4176000"/>
            <a:chOff x="0" y="0"/>
            <a:chExt cx="402336" cy="678128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334457" y="3500440"/>
            <a:ext cx="7835422" cy="80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Dezbateri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Regionale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privind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progresul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în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implementarea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Strategiei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Naționale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pentru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Dezvoltarea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Durabilă a </a:t>
            </a:r>
            <a:r>
              <a:rPr lang="en-US" alt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României</a:t>
            </a:r>
            <a:r>
              <a:rPr lang="en-US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 2030</a:t>
            </a:r>
          </a:p>
        </p:txBody>
      </p:sp>
      <p:pic>
        <p:nvPicPr>
          <p:cNvPr id="1026" name="Picture 2" descr="romania durabi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44" y="1860735"/>
            <a:ext cx="7884000" cy="9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170" name="Picture 2" descr="C:\Users\wksmobile01\Desktop\identitate ddd\Sigle Oficiale\Sigla Departamentului PNG\Sigla DDD High-Quali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1" y="389016"/>
            <a:ext cx="2985628" cy="9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7168" name="Group 7167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529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10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1" y="311184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94" y="434751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013562"/>
            <a:ext cx="11078456" cy="893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o-RO" sz="3200" dirty="0">
                <a:latin typeface="Segoe UI Black" panose="020B0A02040204020203" pitchFamily="34" charset="0"/>
                <a:ea typeface="Segoe UI Black" panose="020B0A02040204020203" pitchFamily="34" charset="0"/>
              </a:rPr>
              <a:t>Program de profesionalizare în domeniul dezvoltării durabile </a:t>
            </a: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1B458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- PNRR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pic>
        <p:nvPicPr>
          <p:cNvPr id="34" name="Picture 2" descr="C:\Users\wksmobile01\Desktop\identitate ddd\Sigle Oficiale\Sigla Departamentului PNG\Sigla DDD High-Quality.png">
            <a:extLst>
              <a:ext uri="{FF2B5EF4-FFF2-40B4-BE49-F238E27FC236}">
                <a16:creationId xmlns:a16="http://schemas.microsoft.com/office/drawing/2014/main" id="{7BB094F4-19FB-4B40-ABF2-24CF3A6C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25" y="5961062"/>
            <a:ext cx="217546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21">
            <a:extLst>
              <a:ext uri="{FF2B5EF4-FFF2-40B4-BE49-F238E27FC236}">
                <a16:creationId xmlns:a16="http://schemas.microsoft.com/office/drawing/2014/main" id="{6D79451F-A723-001D-C4D0-4D8A692D2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269221"/>
              </p:ext>
            </p:extLst>
          </p:nvPr>
        </p:nvGraphicFramePr>
        <p:xfrm>
          <a:off x="748424" y="1906623"/>
          <a:ext cx="10865796" cy="3777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898">
                  <a:extLst>
                    <a:ext uri="{9D8B030D-6E8A-4147-A177-3AD203B41FA5}">
                      <a16:colId xmlns:a16="http://schemas.microsoft.com/office/drawing/2014/main" val="583517410"/>
                    </a:ext>
                  </a:extLst>
                </a:gridCol>
                <a:gridCol w="5432898">
                  <a:extLst>
                    <a:ext uri="{9D8B030D-6E8A-4147-A177-3AD203B41FA5}">
                      <a16:colId xmlns:a16="http://schemas.microsoft.com/office/drawing/2014/main" val="3921808822"/>
                    </a:ext>
                  </a:extLst>
                </a:gridCol>
              </a:tblGrid>
              <a:tr h="46210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2000 angajați din instituții publice la nivel central, regional, județean, local</a:t>
                      </a:r>
                      <a:endParaRPr lang="en-US" sz="18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253962"/>
                  </a:ext>
                </a:extLst>
              </a:tr>
              <a:tr h="752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1600 persoane din instituții publice la nivel regional, județean, local</a:t>
                      </a:r>
                      <a:endParaRPr lang="en-US" sz="18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400 angajați în instituții publice la nivel central</a:t>
                      </a:r>
                      <a:endParaRPr lang="en-US" sz="18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546483"/>
                  </a:ext>
                </a:extLst>
              </a:tr>
              <a:tr h="2385840">
                <a:tc gridSpan="2"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domeniul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administrației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sporirea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capacității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absorbție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fondurilor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europene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cu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respectarea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principiilor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dezvoltării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durabile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accent pe 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respectarea principiului </a:t>
                      </a:r>
                      <a:r>
                        <a:rPr lang="ro-RO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NU p</a:t>
                      </a:r>
                      <a:r>
                        <a:rPr lang="en-GB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rejudici</a:t>
                      </a:r>
                      <a:r>
                        <a:rPr lang="ro-RO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 </a:t>
                      </a:r>
                      <a:r>
                        <a:rPr lang="en-GB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semnificativ</a:t>
                      </a:r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obiectivel</a:t>
                      </a:r>
                      <a:r>
                        <a:rPr lang="ro-RO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</a:t>
                      </a:r>
                      <a:r>
                        <a:rPr lang="ro-RO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o-RO" sz="18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cursuri de scurtă</a:t>
                      </a:r>
                      <a:r>
                        <a:rPr lang="ro-RO" sz="1800" b="1" i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durată</a:t>
                      </a:r>
                      <a:endParaRPr lang="en-US" sz="1800" b="1" i="0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specific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obiectivelor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dezvoltare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durabilă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corelate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sferei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competență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locul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muncă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instituției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care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își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desfășoară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activitatea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 direct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indirect</a:t>
                      </a:r>
                      <a:r>
                        <a:rPr lang="ro-RO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o-RO" sz="1800" b="1" i="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cursuri de scurtă</a:t>
                      </a:r>
                      <a:r>
                        <a:rPr lang="ro-RO" sz="1800" b="1" i="0" kern="12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durată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competențe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corespunzătoare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ocupației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”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expert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dezvoltare</a:t>
                      </a:r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durabilă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(cod COR 242232)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ro-RO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conform s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tandardul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ui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ocupațional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o-RO" sz="1800" b="1" u="sng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cursuri postuniversitare de inițiere</a:t>
                      </a:r>
                      <a:endParaRPr lang="en-US" sz="1800" b="1" u="sng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999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22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11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503923" y="2194560"/>
            <a:ext cx="7464420" cy="132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o-RO" sz="2400" b="1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PNRR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ro-RO" sz="2400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Profesionalizare în domeniul dezvoltării durabile pentru administrația publică </a:t>
            </a:r>
            <a:endParaRPr lang="en-US" sz="2400" b="1" dirty="0">
              <a:solidFill>
                <a:srgbClr val="CE1126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1" y="57234"/>
            <a:ext cx="3735386" cy="28248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1259046"/>
            <a:ext cx="3965840" cy="237950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90508"/>
              </p:ext>
            </p:extLst>
          </p:nvPr>
        </p:nvGraphicFramePr>
        <p:xfrm>
          <a:off x="503923" y="3640183"/>
          <a:ext cx="8683619" cy="207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0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3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85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0886">
                <a:tc gridSpan="6">
                  <a:txBody>
                    <a:bodyPr/>
                    <a:lstStyle/>
                    <a:p>
                      <a:pPr algn="ctr"/>
                      <a:r>
                        <a:rPr lang="ro-RO" sz="2400" dirty="0">
                          <a:solidFill>
                            <a:srgbClr val="00FF00"/>
                          </a:solidFill>
                        </a:rPr>
                        <a:t>145</a:t>
                      </a:r>
                      <a:r>
                        <a:rPr lang="ro-RO" sz="2400" dirty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o-RO" sz="2400" dirty="0">
                          <a:solidFill>
                            <a:schemeClr val="bg1"/>
                          </a:solidFill>
                        </a:rPr>
                        <a:t>de persoane din 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ro-RO" sz="2400" dirty="0" err="1">
                          <a:solidFill>
                            <a:schemeClr val="bg1"/>
                          </a:solidFill>
                        </a:rPr>
                        <a:t>egiunea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</a:rPr>
                        <a:t> CENTRU</a:t>
                      </a:r>
                      <a:endParaRPr lang="ro-RO" sz="2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o-RO" sz="24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(cifre</a:t>
                      </a:r>
                      <a:r>
                        <a:rPr lang="ro-RO" sz="2400" baseline="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 estimative)</a:t>
                      </a:r>
                      <a:endParaRPr lang="en-GB" sz="24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41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Alba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Bra</a:t>
                      </a:r>
                      <a:r>
                        <a:rPr lang="ro-RO" sz="2400" b="1" dirty="0" err="1"/>
                        <a:t>șov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Covasna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Harghita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Mureș</a:t>
                      </a:r>
                      <a:endParaRPr lang="en-GB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400" b="1" dirty="0"/>
                        <a:t>Sibiu</a:t>
                      </a:r>
                      <a:endParaRPr lang="en-GB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7410">
                <a:tc>
                  <a:txBody>
                    <a:bodyPr/>
                    <a:lstStyle/>
                    <a:p>
                      <a:pPr algn="ctr"/>
                      <a:r>
                        <a:rPr lang="ro-RO" sz="3500" b="1" dirty="0"/>
                        <a:t>20</a:t>
                      </a:r>
                      <a:endParaRPr lang="en-GB" sz="3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3500" b="1" dirty="0"/>
                        <a:t>35</a:t>
                      </a:r>
                      <a:endParaRPr lang="en-GB" sz="3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3500" b="1" dirty="0"/>
                        <a:t>15</a:t>
                      </a:r>
                      <a:endParaRPr lang="en-GB" sz="3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3500" b="1" dirty="0"/>
                        <a:t>20</a:t>
                      </a:r>
                      <a:endParaRPr lang="en-GB" sz="3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3500" b="1" dirty="0"/>
                        <a:t>30</a:t>
                      </a:r>
                      <a:endParaRPr lang="en-GB" sz="35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3500" b="1" dirty="0"/>
                        <a:t>25</a:t>
                      </a:r>
                      <a:endParaRPr lang="en-GB" sz="35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8A0333B3-66B7-42C3-BE56-D2B9122DC83B}"/>
              </a:ext>
            </a:extLst>
          </p:cNvPr>
          <p:cNvSpPr txBox="1">
            <a:spLocks/>
          </p:cNvSpPr>
          <p:nvPr/>
        </p:nvSpPr>
        <p:spPr>
          <a:xfrm>
            <a:off x="1388792" y="2330958"/>
            <a:ext cx="9716138" cy="171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48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Pregătiți pentru 2030</a:t>
            </a:r>
          </a:p>
          <a:p>
            <a:endParaRPr lang="ro-RO" sz="4800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r>
              <a:rPr lang="ro-RO" sz="3600" dirty="0">
                <a:solidFill>
                  <a:srgbClr val="183668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România-durabilă.gov.ro</a:t>
            </a:r>
            <a:endParaRPr lang="en-US" sz="3600" dirty="0">
              <a:solidFill>
                <a:srgbClr val="183668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429150" y="3922184"/>
            <a:ext cx="6423066" cy="7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endParaRPr lang="en-US" alt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593418" y="2204363"/>
            <a:ext cx="36000" cy="4176000"/>
            <a:chOff x="0" y="0"/>
            <a:chExt cx="402336" cy="678128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50" name="Picture 2" descr="C:\Users\wksmobile01\Desktop\identitate ddd\Sigle Oficiale\Sigla Departamentului PNG\Sigla DDD High-Qualit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92" y="4563466"/>
            <a:ext cx="2985628" cy="9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452C-9578-BD24-A577-6B86B533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Agenda 2030</a:t>
            </a:r>
            <a:br>
              <a:rPr lang="ro-RO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Apel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la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acțiune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pentru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a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schimba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lumea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noastră</a:t>
            </a:r>
            <a:r>
              <a:rPr lang="en-US" sz="2400" dirty="0">
                <a:solidFill>
                  <a:srgbClr val="0070C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48016-4607-D455-7797-5FB196796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8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«[...] „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popoarele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”, ne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angajăm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astăzi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pe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drumul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către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2030.</a:t>
            </a:r>
            <a:endParaRPr lang="ro-RO" dirty="0">
              <a:solidFill>
                <a:srgbClr val="00206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>
              <a:lnSpc>
                <a:spcPct val="114000"/>
              </a:lnSpc>
              <a:spcBef>
                <a:spcPts val="800"/>
              </a:spcBef>
              <a:buNone/>
            </a:pP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La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călătoria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noastră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vor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participa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guvernele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parlamentele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sistemul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Organizației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Națiunilor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Unite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alte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instituții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internaționale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autoritățile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locale,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populațiile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indigene,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societatea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civilă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întreprinderile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sectorul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privat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comunitatea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științifică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academică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–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și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întreaga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umanitate</a:t>
            </a:r>
            <a:r>
              <a:rPr lang="en-US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» </a:t>
            </a:r>
            <a:r>
              <a:rPr lang="ro-RO" sz="2000" dirty="0">
                <a:solidFill>
                  <a:srgbClr val="002060"/>
                </a:solidFill>
                <a:ea typeface="Segoe UI Black" panose="020B0A02040204020203" pitchFamily="34" charset="0"/>
              </a:rPr>
              <a:t>(</a:t>
            </a:r>
            <a:r>
              <a:rPr lang="en-US" sz="2000" dirty="0" err="1">
                <a:solidFill>
                  <a:srgbClr val="002060"/>
                </a:solidFill>
                <a:ea typeface="Segoe UI Black" panose="020B0A02040204020203" pitchFamily="34" charset="0"/>
              </a:rPr>
              <a:t>paragraful</a:t>
            </a:r>
            <a:r>
              <a:rPr lang="en-US" sz="2000" dirty="0">
                <a:solidFill>
                  <a:srgbClr val="002060"/>
                </a:solidFill>
                <a:ea typeface="Segoe UI Black" panose="020B0A02040204020203" pitchFamily="34" charset="0"/>
              </a:rPr>
              <a:t> 52.</a:t>
            </a:r>
            <a:r>
              <a:rPr lang="ro-RO" sz="2000" dirty="0">
                <a:solidFill>
                  <a:srgbClr val="002060"/>
                </a:solidFill>
                <a:ea typeface="Segoe UI Black" panose="020B0A02040204020203" pitchFamily="34" charset="0"/>
              </a:rPr>
              <a:t>)</a:t>
            </a:r>
            <a:r>
              <a:rPr lang="en-US" sz="2000" dirty="0">
                <a:solidFill>
                  <a:srgbClr val="002060"/>
                </a:solidFill>
                <a:ea typeface="Segoe UI Black" panose="020B0A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693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397" y="1530991"/>
            <a:ext cx="106011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Nivelul local și cel regional 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 un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rol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esen</a:t>
            </a:r>
            <a:r>
              <a:rPr lang="ro-RO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țial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realizarea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o-RO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obiectivelor de dezvoltare durabilă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550143"/>
              </p:ext>
            </p:extLst>
          </p:nvPr>
        </p:nvGraphicFramePr>
        <p:xfrm>
          <a:off x="632926" y="2105543"/>
          <a:ext cx="10515600" cy="446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1143B73B-6DBA-6E19-7049-759AD90E5A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61349">
            <a:off x="6863920" y="326991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5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60173" y="474297"/>
            <a:ext cx="3533486" cy="2202999"/>
          </a:xfrm>
        </p:spPr>
        <p:txBody>
          <a:bodyPr>
            <a:normAutofit/>
          </a:bodyPr>
          <a:lstStyle/>
          <a:p>
            <a:r>
              <a:rPr lang="ro-RO" sz="3000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Instituțiile publice: factor cheie pentru atingerea ODD</a:t>
            </a:r>
            <a:endParaRPr lang="en-GB" sz="3000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00175" y="2795505"/>
            <a:ext cx="3511378" cy="3768635"/>
          </a:xfrm>
        </p:spPr>
        <p:txBody>
          <a:bodyPr>
            <a:noAutofit/>
          </a:bodyPr>
          <a:lstStyle/>
          <a:p>
            <a:pPr marL="0" indent="0">
              <a:lnSpc>
                <a:spcPct val="134000"/>
              </a:lnSpc>
              <a:spcBef>
                <a:spcPts val="800"/>
              </a:spcBef>
              <a:buNone/>
            </a:pP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Creșterea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capacității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instituțiilor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a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acționa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scopul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atingerii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țintelor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aferente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SNDDR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este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esențială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pentru ca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evoluția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din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guvernanței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să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se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reflecte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mai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bine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progresul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o-RO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și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atingerea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ODD-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urilor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context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național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european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ro-RO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18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internațional</a:t>
            </a:r>
            <a:r>
              <a:rPr lang="en-GB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ro-RO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9278306"/>
              </p:ext>
            </p:extLst>
          </p:nvPr>
        </p:nvGraphicFramePr>
        <p:xfrm>
          <a:off x="4636331" y="1367481"/>
          <a:ext cx="6798276" cy="5048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799" y="6261971"/>
            <a:ext cx="679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rgbClr val="0070C0"/>
                </a:solidFill>
              </a:rPr>
              <a:t>Reprezentare grafică după </a:t>
            </a:r>
            <a:r>
              <a:rPr lang="ro-RO" sz="1400" b="1" dirty="0">
                <a:solidFill>
                  <a:srgbClr val="0070C0"/>
                </a:solidFill>
              </a:rPr>
              <a:t>Agenda 2030 -  </a:t>
            </a:r>
            <a:r>
              <a:rPr lang="ro-RO" sz="1400" b="1" i="1" dirty="0">
                <a:solidFill>
                  <a:srgbClr val="0070C0"/>
                </a:solidFill>
              </a:rPr>
              <a:t>Apel la acțiune pentru a schimba lumea noastră, </a:t>
            </a:r>
            <a:r>
              <a:rPr lang="ro-RO" sz="1400" dirty="0">
                <a:solidFill>
                  <a:srgbClr val="0070C0"/>
                </a:solidFill>
              </a:rPr>
              <a:t>paragraful 52.</a:t>
            </a:r>
            <a:r>
              <a:rPr lang="ro-RO" sz="1400" b="1" i="1" dirty="0">
                <a:solidFill>
                  <a:srgbClr val="0070C0"/>
                </a:solidFill>
              </a:rPr>
              <a:t> 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B1DCD-507E-73F6-A1BA-0D9F0DB6FD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983" y="2795505"/>
            <a:ext cx="2700231" cy="22059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956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1" y="311184"/>
            <a:ext cx="5561514" cy="58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0" y="418189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503923" y="1072400"/>
            <a:ext cx="11279961" cy="724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4075" indent="-854075">
              <a:lnSpc>
                <a:spcPct val="110000"/>
              </a:lnSpc>
            </a:pPr>
            <a:r>
              <a:rPr lang="ro-RO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DP</a:t>
            </a:r>
            <a:r>
              <a:rPr lang="en-US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r>
            <a:r>
              <a:rPr lang="ro-RO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– </a:t>
            </a:r>
            <a:r>
              <a:rPr lang="en-US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SUS</a:t>
            </a:r>
            <a:r>
              <a:rPr lang="ro-RO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Ț</a:t>
            </a:r>
            <a:r>
              <a:rPr lang="en-US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INEREA IMPLEMENT</a:t>
            </a:r>
            <a:r>
              <a:rPr lang="ro-RO" sz="3200" b="1" dirty="0">
                <a:solidFill>
                  <a:srgbClr val="1B458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ĂRII SNDDR 2030 PRIN PROGRAME DE EDUCAȚIE ȘI FORMARE PENTRU DEZVOLTARE DURABILĂ</a:t>
            </a:r>
            <a:endParaRPr lang="en-US" sz="3200" b="1" dirty="0">
              <a:solidFill>
                <a:srgbClr val="1B458F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4" name="Picture 2" descr="C:\Users\wksmobile01\Desktop\identitate ddd\Sigle Oficiale\Sigla Departamentului PNG\Sigla DDD High-Quality.png">
            <a:extLst>
              <a:ext uri="{FF2B5EF4-FFF2-40B4-BE49-F238E27FC236}">
                <a16:creationId xmlns:a16="http://schemas.microsoft.com/office/drawing/2014/main" id="{7BB094F4-19FB-4B40-ABF2-24CF3A6C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25" y="5961062"/>
            <a:ext cx="217546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BB85E89-2087-462F-BF28-4EF95D900A54}"/>
              </a:ext>
            </a:extLst>
          </p:cNvPr>
          <p:cNvSpPr/>
          <p:nvPr/>
        </p:nvSpPr>
        <p:spPr>
          <a:xfrm>
            <a:off x="474979" y="3099167"/>
            <a:ext cx="2560567" cy="11504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4925" cmpd="thickThin">
            <a:solidFill>
              <a:srgbClr val="1B4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ro-RO" sz="1400" b="1" i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Formarea de resurse umane în domeniul dezvoltării durabile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54C4E1-684B-4C3F-A102-8887EB0DC307}"/>
              </a:ext>
            </a:extLst>
          </p:cNvPr>
          <p:cNvSpPr/>
          <p:nvPr/>
        </p:nvSpPr>
        <p:spPr>
          <a:xfrm>
            <a:off x="9230454" y="3051499"/>
            <a:ext cx="2585211" cy="13253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 cmpd="thickThin">
            <a:solidFill>
              <a:srgbClr val="1B4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ro-RO" sz="1400" b="1" i="1" dirty="0">
                <a:solidFill>
                  <a:srgbClr val="0070C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Dezvoltarea de instrumente specifice pentru educația pentru dezvoltare durabilă în toate etapele educației</a:t>
            </a:r>
            <a:endParaRPr lang="en-US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16FFF93-A833-4B62-A12E-2E62440A6915}"/>
              </a:ext>
            </a:extLst>
          </p:cNvPr>
          <p:cNvSpPr/>
          <p:nvPr/>
        </p:nvSpPr>
        <p:spPr>
          <a:xfrm>
            <a:off x="3130492" y="2762311"/>
            <a:ext cx="2710258" cy="9120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Dezvoltarea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programe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formare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pentru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dobândirea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de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cunoștințe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și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competențe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în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domeniul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dezvoltării</a:t>
            </a:r>
            <a:r>
              <a:rPr lang="fr-FR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lang="fr-FR" sz="1200" b="1" dirty="0" err="1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durabile</a:t>
            </a:r>
            <a:endParaRPr lang="ro-RO" sz="1200" dirty="0">
              <a:latin typeface="Trebuchet MS" panose="020B0603020202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7ECAF43-2660-4973-9092-AF8F54149599}"/>
              </a:ext>
            </a:extLst>
          </p:cNvPr>
          <p:cNvSpPr/>
          <p:nvPr/>
        </p:nvSpPr>
        <p:spPr>
          <a:xfrm>
            <a:off x="3130492" y="3857854"/>
            <a:ext cx="2710258" cy="101843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Formarea de „experți dezvoltare durabilă” pentru personalul din administrația publică</a:t>
            </a:r>
            <a:endParaRPr lang="ro-RO" sz="1200" dirty="0">
              <a:latin typeface="Trebuchet MS" panose="020B0603020202020204" pitchFamily="34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35B49366-9984-4DA6-AEB7-251BE42FFB87}"/>
              </a:ext>
            </a:extLst>
          </p:cNvPr>
          <p:cNvSpPr/>
          <p:nvPr/>
        </p:nvSpPr>
        <p:spPr>
          <a:xfrm>
            <a:off x="6254151" y="3776702"/>
            <a:ext cx="2819030" cy="13253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ro-RO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Dezvoltarea de instrumente destinate programelor educaționale pentru DD în învățământul universitar,     precum și educația și       învățarea în rândul adulților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D632B98-52AE-43B0-B3DE-0EAC0FBE6E0E}"/>
              </a:ext>
            </a:extLst>
          </p:cNvPr>
          <p:cNvSpPr/>
          <p:nvPr/>
        </p:nvSpPr>
        <p:spPr>
          <a:xfrm>
            <a:off x="6225262" y="2186726"/>
            <a:ext cx="2836150" cy="14518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ro-RO" sz="1200" b="1" dirty="0">
                <a:solidFill>
                  <a:srgbClr val="1F3864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Realizarea de aplicații, instrumente și platforme educaționale pentru DD în învățământul preuniversitar </a:t>
            </a:r>
            <a:endParaRPr lang="en-US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0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6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271213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87073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503923" y="2048767"/>
            <a:ext cx="11489530" cy="4004371"/>
          </a:xfrm>
        </p:spPr>
        <p:txBody>
          <a:bodyPr numCol="2">
            <a:no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en-US" sz="2000" b="1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Analiz</a:t>
            </a:r>
            <a:r>
              <a:rPr lang="ro-RO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ă ocupațională </a:t>
            </a:r>
            <a:r>
              <a:rPr lang="ro-RO" sz="2000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 </a:t>
            </a:r>
            <a:r>
              <a:rPr lang="ro-RO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S</a:t>
            </a:r>
            <a:r>
              <a:rPr lang="en-US" sz="2000" b="1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tandard</a:t>
            </a:r>
            <a:r>
              <a:rPr lang="en-US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profesional</a:t>
            </a:r>
            <a:r>
              <a:rPr lang="en-US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aferent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strike="noStrike" kern="120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ocupației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“expert </a:t>
            </a:r>
            <a:r>
              <a:rPr lang="en-US" sz="2000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dezvoltare</a:t>
            </a:r>
            <a:r>
              <a:rPr lang="en-US" sz="20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durabilă</a:t>
            </a:r>
            <a:r>
              <a:rPr lang="en-US" sz="2000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”</a:t>
            </a:r>
            <a:r>
              <a:rPr lang="ro-RO" sz="2000" dirty="0">
                <a:solidFill>
                  <a:srgbClr val="003399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noProof="0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ro-RO" sz="20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aprobat de ANC în </a:t>
            </a:r>
            <a:r>
              <a:rPr lang="ro-RO" sz="2000" u="sng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 Februarie 2021</a:t>
            </a:r>
          </a:p>
          <a:p>
            <a:pPr algn="just">
              <a:lnSpc>
                <a:spcPct val="100000"/>
              </a:lnSpc>
              <a:defRPr/>
            </a:pPr>
            <a:r>
              <a:rPr lang="ro-RO" sz="2000" b="1" dirty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Program de formare profesională </a:t>
            </a: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domeniul dezvoltării durabile a personalului din administrația publică centrală - </a:t>
            </a: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150 de persoane formate/calificate</a:t>
            </a: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pentru ocupația </a:t>
            </a:r>
            <a:b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"expert dezvoltare durabilă", </a:t>
            </a:r>
            <a:r>
              <a:rPr kumimoji="0" lang="ro-RO" sz="2000" b="1" i="0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 245232 care face parte din cadrul Grupei de baza 2452 </a:t>
            </a:r>
            <a:r>
              <a:rPr lang="ro-RO" sz="2000" b="1" dirty="0">
                <a:solidFill>
                  <a:srgbClr val="003399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Specialiști în domeniul politicilor administrative, </a:t>
            </a:r>
            <a:r>
              <a:rPr lang="ro-RO" sz="2000" b="1" u="sng" dirty="0">
                <a:solidFill>
                  <a:srgbClr val="003399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iulie –octombrie 2022</a:t>
            </a:r>
          </a:p>
          <a:p>
            <a:pPr algn="just">
              <a:lnSpc>
                <a:spcPct val="100000"/>
              </a:lnSpc>
              <a:defRPr/>
            </a:pPr>
            <a:r>
              <a:rPr lang="ro-RO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Autoritățile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instituțiile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administrația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activităților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ro-RO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pot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stabilească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execuție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expert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schimbarea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denumirii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funcțiilor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execuție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au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postului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50%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aferente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implementării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ro-RO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au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absolvit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cursuri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postuniversitare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conformitate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standardul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ocupațional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Expert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înființarea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unor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expert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situația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nu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execuție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atribuții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50%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privind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durabilă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aferente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implementării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proiecte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inclusiv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Planul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național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redresare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reziliență</a:t>
            </a:r>
            <a:r>
              <a:rPr lang="en-US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14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</a:t>
            </a:r>
            <a:r>
              <a:rPr lang="ro-RO" sz="1800" b="1" dirty="0">
                <a:solidFill>
                  <a:srgbClr val="003399"/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Codul administrativ, Art. 610^1 </a:t>
            </a:r>
            <a:endParaRPr lang="en-US" sz="1800" b="1" dirty="0">
              <a:solidFill>
                <a:srgbClr val="003399"/>
              </a:solidFill>
              <a:latin typeface="Segoe UI Semibold" panose="020B07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503923" y="1220788"/>
            <a:ext cx="11311742" cy="809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o-RO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Capacitate instituțională sporită a autorităților publice</a:t>
            </a:r>
          </a:p>
          <a:p>
            <a:pPr>
              <a:lnSpc>
                <a:spcPct val="120000"/>
              </a:lnSpc>
            </a:pPr>
            <a:r>
              <a:rPr lang="ro-RO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implicate în implementare</a:t>
            </a:r>
            <a:r>
              <a:rPr lang="en-US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 SNDDR 2030</a:t>
            </a:r>
          </a:p>
        </p:txBody>
      </p:sp>
    </p:spTree>
    <p:extLst>
      <p:ext uri="{BB962C8B-B14F-4D97-AF65-F5344CB8AC3E}">
        <p14:creationId xmlns:p14="http://schemas.microsoft.com/office/powerpoint/2010/main" val="42681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F46AFE7F-7FA6-3772-217E-069976E5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21" y="1589511"/>
            <a:ext cx="10515600" cy="809844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o-RO" sz="2400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Expertul în dezvoltare durabilă – instituții publice</a:t>
            </a:r>
            <a:endParaRPr lang="en-US" sz="24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7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271213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87073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58332F7-F20E-6E4D-ABD2-DC60DB09FFA3}"/>
              </a:ext>
            </a:extLst>
          </p:cNvPr>
          <p:cNvSpPr txBox="1"/>
          <p:nvPr/>
        </p:nvSpPr>
        <p:spPr>
          <a:xfrm>
            <a:off x="993842" y="2949471"/>
            <a:ext cx="10437779" cy="17027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1800" b="1" i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profesionistul care elaborează</a:t>
            </a:r>
            <a:r>
              <a:rPr lang="ro-RO" sz="180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, </a:t>
            </a:r>
            <a:r>
              <a:rPr lang="ro-RO" sz="1800" b="1" i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pune în aplicare, examinează și promovează </a:t>
            </a:r>
            <a:r>
              <a:rPr lang="ro-RO" sz="180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la nivelul fiecărei entități publice în care își desfășoară activitatea </a:t>
            </a:r>
            <a:r>
              <a:rPr lang="ro-RO" sz="1800" b="1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obiectivele specifice dezvoltării durabile menționate în Strategia Națională pentru Dezvoltare Durabilă a României 2030</a:t>
            </a:r>
            <a:r>
              <a:rPr lang="ro-RO" sz="1800" dirty="0"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, în conformitate cu specificul activității derulate de respectivele autorități și instituții publice. </a:t>
            </a:r>
          </a:p>
        </p:txBody>
      </p:sp>
    </p:spTree>
    <p:extLst>
      <p:ext uri="{BB962C8B-B14F-4D97-AF65-F5344CB8AC3E}">
        <p14:creationId xmlns:p14="http://schemas.microsoft.com/office/powerpoint/2010/main" val="2721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F46AFE7F-7FA6-3772-217E-069976E5D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021" y="1073792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o-RO" sz="2400" b="1" dirty="0">
                <a:solidFill>
                  <a:srgbClr val="CE1126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Activități specifice ocupației </a:t>
            </a: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expert </a:t>
            </a:r>
            <a:r>
              <a:rPr lang="en-US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dezvoltare</a:t>
            </a: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2400" dirty="0" err="1">
                <a:latin typeface="Segoe UI Black" panose="020B0A02040204020203" pitchFamily="34" charset="0"/>
                <a:ea typeface="Segoe UI Black" panose="020B0A02040204020203" pitchFamily="34" charset="0"/>
              </a:rPr>
              <a:t>durabilă</a:t>
            </a:r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8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271213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87073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F7BD471-DEBB-8015-6EEC-550111FB5461}"/>
              </a:ext>
            </a:extLst>
          </p:cNvPr>
          <p:cNvSpPr txBox="1"/>
          <p:nvPr/>
        </p:nvSpPr>
        <p:spPr>
          <a:xfrm>
            <a:off x="712551" y="2299745"/>
            <a:ext cx="107668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Coordonarea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politicilor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dezvoltării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durabile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prin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</a:p>
          <a:p>
            <a:pPr lvl="1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1.1.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elaborarea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documente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administrației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; </a:t>
            </a:r>
          </a:p>
          <a:p>
            <a:pPr lvl="1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1.2.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elaborarea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documente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social;</a:t>
            </a:r>
          </a:p>
          <a:p>
            <a:pPr lvl="1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1.3.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elaborarea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documente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economic;</a:t>
            </a:r>
          </a:p>
          <a:p>
            <a:pPr lvl="1"/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1.4.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Participare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elaborarea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documente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publice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în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domeniul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protecției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mediului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ro-RO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1"/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Gestionarea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implementării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politicii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guvernamentale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privind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atingerea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obiectivelor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de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dezvoltare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durabilă</a:t>
            </a:r>
            <a:endParaRPr lang="ro-RO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Gestionarea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resurselor</a:t>
            </a:r>
            <a:r>
              <a:rPr lang="ro-RO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necesare măsurilor de dezvoltare durabilă</a:t>
            </a:r>
          </a:p>
          <a:p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4.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Comunicarea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relaționarea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interpersonală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intra-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și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inter-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instituțională</a:t>
            </a:r>
            <a:r>
              <a:rPr lang="ro-RO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pe tematica specifică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9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51" y="311184"/>
            <a:ext cx="5561514" cy="5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94" y="434751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E318B0BF-2CE2-4D62-975C-0027DAC4581D}"/>
              </a:ext>
            </a:extLst>
          </p:cNvPr>
          <p:cNvSpPr txBox="1">
            <a:spLocks/>
          </p:cNvSpPr>
          <p:nvPr/>
        </p:nvSpPr>
        <p:spPr>
          <a:xfrm>
            <a:off x="642094" y="1139576"/>
            <a:ext cx="11078456" cy="1072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200" b="1" i="0" u="none" strike="noStrike" kern="1200" cap="none" spc="0" normalizeH="0" baseline="0" noProof="0" dirty="0">
                <a:ln>
                  <a:noFill/>
                </a:ln>
                <a:solidFill>
                  <a:srgbClr val="1B458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j-cs"/>
              </a:rPr>
              <a:t>Pregătirea experților în domeniul dezvoltării durabile pentru sectorul public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B458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j-cs"/>
            </a:endParaRPr>
          </a:p>
        </p:txBody>
      </p:sp>
      <p:pic>
        <p:nvPicPr>
          <p:cNvPr id="34" name="Picture 2" descr="C:\Users\wksmobile01\Desktop\identitate ddd\Sigle Oficiale\Sigla Departamentului PNG\Sigla DDD High-Quality.png">
            <a:extLst>
              <a:ext uri="{FF2B5EF4-FFF2-40B4-BE49-F238E27FC236}">
                <a16:creationId xmlns:a16="http://schemas.microsoft.com/office/drawing/2014/main" id="{7BB094F4-19FB-4B40-ABF2-24CF3A6CE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725" y="5961062"/>
            <a:ext cx="2175460" cy="69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id="{B417CF06-8A69-04C2-6D9A-C5E6339C8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566535"/>
              </p:ext>
            </p:extLst>
          </p:nvPr>
        </p:nvGraphicFramePr>
        <p:xfrm>
          <a:off x="739302" y="2453698"/>
          <a:ext cx="10865796" cy="344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2898">
                  <a:extLst>
                    <a:ext uri="{9D8B030D-6E8A-4147-A177-3AD203B41FA5}">
                      <a16:colId xmlns:a16="http://schemas.microsoft.com/office/drawing/2014/main" val="3480440877"/>
                    </a:ext>
                  </a:extLst>
                </a:gridCol>
                <a:gridCol w="5432898">
                  <a:extLst>
                    <a:ext uri="{9D8B030D-6E8A-4147-A177-3AD203B41FA5}">
                      <a16:colId xmlns:a16="http://schemas.microsoft.com/office/drawing/2014/main" val="2247358120"/>
                    </a:ext>
                  </a:extLst>
                </a:gridCol>
              </a:tblGrid>
              <a:tr h="1064346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150 angajați din instituții publice la nivel central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2000 angajați din instituții publice la nivel central, regional, județean, local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666580"/>
                  </a:ext>
                </a:extLst>
              </a:tr>
              <a:tr h="1064346"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Programul Operațional Capacitate Administrativă 2014-2020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Planul Național de Redresare și Reziliență 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086273"/>
                  </a:ext>
                </a:extLst>
              </a:tr>
              <a:tr h="1064346">
                <a:tc>
                  <a:txBody>
                    <a:bodyPr/>
                    <a:lstStyle/>
                    <a:p>
                      <a:r>
                        <a:rPr lang="ro-RO" sz="2400" dirty="0">
                          <a:solidFill>
                            <a:srgbClr val="0070C0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Program postuniversitar – </a:t>
                      </a:r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standard ocupațional ”expert dezvoltare durabilă”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2400" dirty="0"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Program de profesionalizare în domeniul dezvoltării durabile</a:t>
                      </a:r>
                      <a:endParaRPr lang="en-US" sz="2400" dirty="0"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60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37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4082</TotalTime>
  <Words>1140</Words>
  <Application>Microsoft Office PowerPoint</Application>
  <PresentationFormat>Widescreen</PresentationFormat>
  <Paragraphs>107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Segoe UI Black</vt:lpstr>
      <vt:lpstr>Segoe UI Light</vt:lpstr>
      <vt:lpstr>Segoe UI Semibold</vt:lpstr>
      <vt:lpstr>Trebuchet MS</vt:lpstr>
      <vt:lpstr>Office Theme</vt:lpstr>
      <vt:lpstr>PowerPoint Presentation</vt:lpstr>
      <vt:lpstr>Agenda 2030 Apel la acțiune pentru a schimba lumea noastră </vt:lpstr>
      <vt:lpstr>PowerPoint Presentation</vt:lpstr>
      <vt:lpstr>Instituțiile publice: factor cheie pentru atingerea ODD</vt:lpstr>
      <vt:lpstr>PowerPoint Presentation</vt:lpstr>
      <vt:lpstr>PowerPoint Presentation</vt:lpstr>
      <vt:lpstr>Expertul în dezvoltare durabilă – instituții publice</vt:lpstr>
      <vt:lpstr>Activități specifice ocupației expert dezvoltare durabilă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</dc:title>
  <dc:creator>Cornel BERTEA HANGANU</dc:creator>
  <cp:lastModifiedBy>Alina Moldovan</cp:lastModifiedBy>
  <cp:revision>215</cp:revision>
  <cp:lastPrinted>2022-12-06T15:33:48Z</cp:lastPrinted>
  <dcterms:created xsi:type="dcterms:W3CDTF">2019-04-23T07:02:21Z</dcterms:created>
  <dcterms:modified xsi:type="dcterms:W3CDTF">2023-01-10T14:59:48Z</dcterms:modified>
</cp:coreProperties>
</file>