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8" r:id="rId3"/>
    <p:sldId id="257" r:id="rId4"/>
    <p:sldId id="290" r:id="rId5"/>
    <p:sldId id="288" r:id="rId6"/>
    <p:sldId id="307" r:id="rId7"/>
    <p:sldId id="324" r:id="rId8"/>
    <p:sldId id="327" r:id="rId9"/>
    <p:sldId id="328" r:id="rId10"/>
    <p:sldId id="330" r:id="rId11"/>
    <p:sldId id="279" r:id="rId12"/>
    <p:sldId id="32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lnar Adel" initials="MA" lastIdx="1" clrIdx="0">
    <p:extLst>
      <p:ext uri="{19B8F6BF-5375-455C-9EA6-DF929625EA0E}">
        <p15:presenceInfo xmlns:p15="http://schemas.microsoft.com/office/powerpoint/2012/main" userId="Molnar Ad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F38"/>
    <a:srgbClr val="DD1367"/>
    <a:srgbClr val="56C02B"/>
    <a:srgbClr val="FD9D24"/>
    <a:srgbClr val="19486A"/>
    <a:srgbClr val="C5192D"/>
    <a:srgbClr val="FD6925"/>
    <a:srgbClr val="A21942"/>
    <a:srgbClr val="BF8B2E"/>
    <a:srgbClr val="476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84" autoAdjust="0"/>
    <p:restoredTop sz="96296" autoAdjust="0"/>
  </p:normalViewPr>
  <p:slideViewPr>
    <p:cSldViewPr snapToGrid="0">
      <p:cViewPr varScale="1">
        <p:scale>
          <a:sx n="109" d="100"/>
          <a:sy n="109" d="100"/>
        </p:scale>
        <p:origin x="102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208"/>
    </p:cViewPr>
  </p:sorterViewPr>
  <p:notesViewPr>
    <p:cSldViewPr snapToGrid="0">
      <p:cViewPr varScale="1">
        <p:scale>
          <a:sx n="59" d="100"/>
          <a:sy n="59" d="100"/>
        </p:scale>
        <p:origin x="-250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FEAAE-EDFC-4780-BEBB-660E6D6CF7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8F13C-6B1E-4078-96C0-EACFD9A21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2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ECD22-21D3-4E18-A024-B476BD4C79F3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8C480-50B1-4F9C-A946-A8FDC51D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4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85D01A-F280-4412-9B0C-B971761F695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61602D-0DDE-4713-9534-B6269DE3E395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3553" name="Rectangle 1">
            <a:extLst>
              <a:ext uri="{FF2B5EF4-FFF2-40B4-BE49-F238E27FC236}">
                <a16:creationId xmlns:a16="http://schemas.microsoft.com/office/drawing/2014/main" id="{179ED6A1-E65A-463C-984C-1B9928A9AF3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D705F5D5-2BEA-45DF-ADFB-39D6A08FCC1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817C-4635-4731-AB7E-07608329EE5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43E-2143-4130-BCF9-D56649A3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04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817C-4635-4731-AB7E-07608329EE5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43E-2143-4130-BCF9-D56649A3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27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817C-4635-4731-AB7E-07608329EE5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43E-2143-4130-BCF9-D56649A3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9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17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43116" y="1150226"/>
            <a:ext cx="3421814" cy="1905795"/>
          </a:xfrm>
        </p:spPr>
        <p:txBody>
          <a:bodyPr anchor="ctr">
            <a:noAutofit/>
          </a:bodyPr>
          <a:lstStyle>
            <a:lvl1pPr marL="0" indent="0" algn="r">
              <a:buNone/>
              <a:defRPr sz="4050" baseline="0">
                <a:latin typeface="+mj-lt"/>
              </a:defRPr>
            </a:lvl1pPr>
          </a:lstStyle>
          <a:p>
            <a:pPr lvl="0"/>
            <a:r>
              <a:rPr lang="en-US" dirty="0"/>
              <a:t>Your Title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556522" cy="6858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797068" y="1347375"/>
            <a:ext cx="2962385" cy="2962800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82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0209" y="668963"/>
            <a:ext cx="4171136" cy="1159837"/>
          </a:xfrm>
        </p:spPr>
        <p:txBody>
          <a:bodyPr anchor="ctr">
            <a:noAutofit/>
          </a:bodyPr>
          <a:lstStyle>
            <a:lvl1pPr marL="0" indent="0" algn="l">
              <a:buNone/>
              <a:defRPr sz="4050" baseline="0">
                <a:latin typeface="+mj-lt"/>
              </a:defRPr>
            </a:lvl1pPr>
          </a:lstStyle>
          <a:p>
            <a:pPr lvl="0"/>
            <a:r>
              <a:rPr lang="en-US" dirty="0"/>
              <a:t>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358488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93794" y="668963"/>
            <a:ext cx="4171136" cy="1159837"/>
          </a:xfrm>
        </p:spPr>
        <p:txBody>
          <a:bodyPr anchor="ctr">
            <a:noAutofit/>
          </a:bodyPr>
          <a:lstStyle>
            <a:lvl1pPr marL="0" indent="0" algn="r">
              <a:buNone/>
              <a:defRPr sz="4050" baseline="0">
                <a:latin typeface="+mj-lt"/>
              </a:defRPr>
            </a:lvl1pPr>
          </a:lstStyle>
          <a:p>
            <a:pPr lvl="0"/>
            <a:r>
              <a:rPr lang="en-US" dirty="0"/>
              <a:t>Your Title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2490789"/>
            <a:ext cx="9144000" cy="3019425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12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555332" cy="6858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0564" y="680994"/>
            <a:ext cx="3421814" cy="1905795"/>
          </a:xfrm>
        </p:spPr>
        <p:txBody>
          <a:bodyPr anchor="ctr">
            <a:noAutofit/>
          </a:bodyPr>
          <a:lstStyle>
            <a:lvl1pPr marL="0" indent="0" algn="l">
              <a:buNone/>
              <a:defRPr sz="4050" baseline="0">
                <a:latin typeface="+mj-lt"/>
              </a:defRPr>
            </a:lvl1pPr>
          </a:lstStyle>
          <a:p>
            <a:pPr lvl="0"/>
            <a:r>
              <a:rPr lang="en-US" dirty="0"/>
              <a:t>Your Title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30640" y="1370571"/>
            <a:ext cx="2289197" cy="1296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49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103" y="668963"/>
            <a:ext cx="4171136" cy="1159837"/>
          </a:xfrm>
        </p:spPr>
        <p:txBody>
          <a:bodyPr anchor="ctr">
            <a:noAutofit/>
          </a:bodyPr>
          <a:lstStyle>
            <a:lvl1pPr marL="0" indent="0" algn="l">
              <a:buNone/>
              <a:defRPr sz="4050" baseline="0">
                <a:latin typeface="+mj-lt"/>
              </a:defRPr>
            </a:lvl1pPr>
          </a:lstStyle>
          <a:p>
            <a:pPr lvl="0"/>
            <a:r>
              <a:rPr lang="en-US" dirty="0"/>
              <a:t>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331950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20F22533-F80C-4776-84BB-3E63EAB25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22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46FA53-704C-4E77-ABE5-9F1B2591E132}"/>
              </a:ext>
            </a:extLst>
          </p:cNvPr>
          <p:cNvCxnSpPr/>
          <p:nvPr userDrawn="1"/>
        </p:nvCxnSpPr>
        <p:spPr>
          <a:xfrm>
            <a:off x="767546" y="1898247"/>
            <a:ext cx="810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14555" y="0"/>
            <a:ext cx="4929447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827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817C-4635-4731-AB7E-07608329EE5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43E-2143-4130-BCF9-D56649A3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28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93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817C-4635-4731-AB7E-07608329EE5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43E-2143-4130-BCF9-D56649A38E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817C-4635-4731-AB7E-07608329EE5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43E-2143-4130-BCF9-D56649A3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18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817C-4635-4731-AB7E-07608329EE5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43E-2143-4130-BCF9-D56649A3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2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817C-4635-4731-AB7E-07608329EE5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43E-2143-4130-BCF9-D56649A3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9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817C-4635-4731-AB7E-07608329EE5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43E-2143-4130-BCF9-D56649A3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5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817C-4635-4731-AB7E-07608329EE5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43E-2143-4130-BCF9-D56649A3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82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817C-4635-4731-AB7E-07608329EE5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43E-2143-4130-BCF9-D56649A3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1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C817C-4635-4731-AB7E-07608329EE5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8C43E-2143-4130-BCF9-D56649A3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5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6" r:id="rId16"/>
    <p:sldLayoutId id="2147483712" r:id="rId17"/>
    <p:sldLayoutId id="2147483720" r:id="rId18"/>
    <p:sldLayoutId id="2147483721" r:id="rId19"/>
    <p:sldLayoutId id="214748372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6CEDE45-60BE-B722-2322-837319DC54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83574D-FF7C-A5C5-CCD3-51A3FDB55292}"/>
              </a:ext>
            </a:extLst>
          </p:cNvPr>
          <p:cNvSpPr/>
          <p:nvPr/>
        </p:nvSpPr>
        <p:spPr>
          <a:xfrm>
            <a:off x="466724" y="1620774"/>
            <a:ext cx="8210550" cy="361645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941037" y="2514786"/>
            <a:ext cx="7261924" cy="258532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Sustenabilitate</a:t>
            </a:r>
            <a:r>
              <a:rPr lang="ro-RO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în </a:t>
            </a:r>
          </a:p>
          <a:p>
            <a:pPr algn="ctr"/>
            <a:r>
              <a:rPr lang="ro-RO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cadrul</a:t>
            </a:r>
          </a:p>
          <a:p>
            <a:pPr algn="ctr"/>
            <a:r>
              <a:rPr lang="ro-RO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Grupului Multinvest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Freeform 7"/>
          <p:cNvSpPr>
            <a:spLocks noEditPoints="1"/>
          </p:cNvSpPr>
          <p:nvPr/>
        </p:nvSpPr>
        <p:spPr bwMode="auto">
          <a:xfrm>
            <a:off x="4263046" y="1832079"/>
            <a:ext cx="617905" cy="618172"/>
          </a:xfrm>
          <a:custGeom>
            <a:avLst/>
            <a:gdLst>
              <a:gd name="T0" fmla="*/ 1442 w 4631"/>
              <a:gd name="T1" fmla="*/ 3821 h 4632"/>
              <a:gd name="T2" fmla="*/ 1940 w 4631"/>
              <a:gd name="T3" fmla="*/ 3982 h 4632"/>
              <a:gd name="T4" fmla="*/ 2479 w 4631"/>
              <a:gd name="T5" fmla="*/ 3962 h 4632"/>
              <a:gd name="T6" fmla="*/ 2975 w 4631"/>
              <a:gd name="T7" fmla="*/ 3758 h 4632"/>
              <a:gd name="T8" fmla="*/ 3383 w 4631"/>
              <a:gd name="T9" fmla="*/ 3381 h 4632"/>
              <a:gd name="T10" fmla="*/ 2503 w 4631"/>
              <a:gd name="T11" fmla="*/ 2320 h 4632"/>
              <a:gd name="T12" fmla="*/ 3908 w 4631"/>
              <a:gd name="T13" fmla="*/ 2473 h 4632"/>
              <a:gd name="T14" fmla="*/ 1163 w 4631"/>
              <a:gd name="T15" fmla="*/ 1324 h 4632"/>
              <a:gd name="T16" fmla="*/ 819 w 4631"/>
              <a:gd name="T17" fmla="*/ 1750 h 4632"/>
              <a:gd name="T18" fmla="*/ 649 w 4631"/>
              <a:gd name="T19" fmla="*/ 2258 h 4632"/>
              <a:gd name="T20" fmla="*/ 667 w 4631"/>
              <a:gd name="T21" fmla="*/ 2795 h 4632"/>
              <a:gd name="T22" fmla="*/ 862 w 4631"/>
              <a:gd name="T23" fmla="*/ 3280 h 4632"/>
              <a:gd name="T24" fmla="*/ 2311 w 4631"/>
              <a:gd name="T25" fmla="*/ 664 h 4632"/>
              <a:gd name="T26" fmla="*/ 1704 w 4631"/>
              <a:gd name="T27" fmla="*/ 2734 h 4632"/>
              <a:gd name="T28" fmla="*/ 4231 w 4631"/>
              <a:gd name="T29" fmla="*/ 282 h 4632"/>
              <a:gd name="T30" fmla="*/ 3783 w 4631"/>
              <a:gd name="T31" fmla="*/ 323 h 4632"/>
              <a:gd name="T32" fmla="*/ 3199 w 4631"/>
              <a:gd name="T33" fmla="*/ 415 h 4632"/>
              <a:gd name="T34" fmla="*/ 2582 w 4631"/>
              <a:gd name="T35" fmla="*/ 571 h 4632"/>
              <a:gd name="T36" fmla="*/ 3452 w 4631"/>
              <a:gd name="T37" fmla="*/ 1029 h 4632"/>
              <a:gd name="T38" fmla="*/ 3582 w 4631"/>
              <a:gd name="T39" fmla="*/ 1092 h 4632"/>
              <a:gd name="T40" fmla="*/ 3582 w 4631"/>
              <a:gd name="T41" fmla="*/ 1235 h 4632"/>
              <a:gd name="T42" fmla="*/ 4131 w 4631"/>
              <a:gd name="T43" fmla="*/ 1792 h 4632"/>
              <a:gd name="T44" fmla="*/ 4260 w 4631"/>
              <a:gd name="T45" fmla="*/ 1186 h 4632"/>
              <a:gd name="T46" fmla="*/ 4329 w 4631"/>
              <a:gd name="T47" fmla="*/ 648 h 4632"/>
              <a:gd name="T48" fmla="*/ 4356 w 4631"/>
              <a:gd name="T49" fmla="*/ 275 h 4632"/>
              <a:gd name="T50" fmla="*/ 4592 w 4631"/>
              <a:gd name="T51" fmla="*/ 39 h 4632"/>
              <a:gd name="T52" fmla="*/ 4631 w 4631"/>
              <a:gd name="T53" fmla="*/ 145 h 4632"/>
              <a:gd name="T54" fmla="*/ 4625 w 4631"/>
              <a:gd name="T55" fmla="*/ 331 h 4632"/>
              <a:gd name="T56" fmla="*/ 4596 w 4631"/>
              <a:gd name="T57" fmla="*/ 714 h 4632"/>
              <a:gd name="T58" fmla="*/ 4526 w 4631"/>
              <a:gd name="T59" fmla="*/ 1241 h 4632"/>
              <a:gd name="T60" fmla="*/ 4343 w 4631"/>
              <a:gd name="T61" fmla="*/ 2047 h 4632"/>
              <a:gd name="T62" fmla="*/ 4126 w 4631"/>
              <a:gd name="T63" fmla="*/ 2658 h 4632"/>
              <a:gd name="T64" fmla="*/ 3883 w 4631"/>
              <a:gd name="T65" fmla="*/ 3139 h 4632"/>
              <a:gd name="T66" fmla="*/ 3504 w 4631"/>
              <a:gd name="T67" fmla="*/ 3656 h 4632"/>
              <a:gd name="T68" fmla="*/ 3048 w 4631"/>
              <a:gd name="T69" fmla="*/ 4030 h 4632"/>
              <a:gd name="T70" fmla="*/ 2506 w 4631"/>
              <a:gd name="T71" fmla="*/ 4235 h 4632"/>
              <a:gd name="T72" fmla="*/ 1921 w 4631"/>
              <a:gd name="T73" fmla="*/ 4253 h 4632"/>
              <a:gd name="T74" fmla="*/ 1372 w 4631"/>
              <a:gd name="T75" fmla="*/ 4090 h 4632"/>
              <a:gd name="T76" fmla="*/ 231 w 4631"/>
              <a:gd name="T77" fmla="*/ 4593 h 4632"/>
              <a:gd name="T78" fmla="*/ 108 w 4631"/>
              <a:gd name="T79" fmla="*/ 4629 h 4632"/>
              <a:gd name="T80" fmla="*/ 6 w 4631"/>
              <a:gd name="T81" fmla="*/ 4541 h 4632"/>
              <a:gd name="T82" fmla="*/ 38 w 4631"/>
              <a:gd name="T83" fmla="*/ 4400 h 4632"/>
              <a:gd name="T84" fmla="*/ 541 w 4631"/>
              <a:gd name="T85" fmla="*/ 3259 h 4632"/>
              <a:gd name="T86" fmla="*/ 378 w 4631"/>
              <a:gd name="T87" fmla="*/ 2710 h 4632"/>
              <a:gd name="T88" fmla="*/ 396 w 4631"/>
              <a:gd name="T89" fmla="*/ 2125 h 4632"/>
              <a:gd name="T90" fmla="*/ 601 w 4631"/>
              <a:gd name="T91" fmla="*/ 1583 h 4632"/>
              <a:gd name="T92" fmla="*/ 975 w 4631"/>
              <a:gd name="T93" fmla="*/ 1127 h 4632"/>
              <a:gd name="T94" fmla="*/ 1492 w 4631"/>
              <a:gd name="T95" fmla="*/ 748 h 4632"/>
              <a:gd name="T96" fmla="*/ 1973 w 4631"/>
              <a:gd name="T97" fmla="*/ 505 h 4632"/>
              <a:gd name="T98" fmla="*/ 2586 w 4631"/>
              <a:gd name="T99" fmla="*/ 288 h 4632"/>
              <a:gd name="T100" fmla="*/ 3390 w 4631"/>
              <a:gd name="T101" fmla="*/ 105 h 4632"/>
              <a:gd name="T102" fmla="*/ 3917 w 4631"/>
              <a:gd name="T103" fmla="*/ 35 h 4632"/>
              <a:gd name="T104" fmla="*/ 4300 w 4631"/>
              <a:gd name="T105" fmla="*/ 6 h 4632"/>
              <a:gd name="T106" fmla="*/ 4486 w 4631"/>
              <a:gd name="T107" fmla="*/ 0 h 4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631" h="4632">
                <a:moveTo>
                  <a:pt x="1624" y="3199"/>
                </a:moveTo>
                <a:lnTo>
                  <a:pt x="1179" y="3644"/>
                </a:lnTo>
                <a:lnTo>
                  <a:pt x="1264" y="3710"/>
                </a:lnTo>
                <a:lnTo>
                  <a:pt x="1351" y="3769"/>
                </a:lnTo>
                <a:lnTo>
                  <a:pt x="1442" y="3821"/>
                </a:lnTo>
                <a:lnTo>
                  <a:pt x="1536" y="3867"/>
                </a:lnTo>
                <a:lnTo>
                  <a:pt x="1634" y="3906"/>
                </a:lnTo>
                <a:lnTo>
                  <a:pt x="1734" y="3939"/>
                </a:lnTo>
                <a:lnTo>
                  <a:pt x="1836" y="3964"/>
                </a:lnTo>
                <a:lnTo>
                  <a:pt x="1940" y="3982"/>
                </a:lnTo>
                <a:lnTo>
                  <a:pt x="2047" y="3993"/>
                </a:lnTo>
                <a:lnTo>
                  <a:pt x="2154" y="3998"/>
                </a:lnTo>
                <a:lnTo>
                  <a:pt x="2264" y="3993"/>
                </a:lnTo>
                <a:lnTo>
                  <a:pt x="2373" y="3982"/>
                </a:lnTo>
                <a:lnTo>
                  <a:pt x="2479" y="3962"/>
                </a:lnTo>
                <a:lnTo>
                  <a:pt x="2583" y="3936"/>
                </a:lnTo>
                <a:lnTo>
                  <a:pt x="2686" y="3902"/>
                </a:lnTo>
                <a:lnTo>
                  <a:pt x="2785" y="3861"/>
                </a:lnTo>
                <a:lnTo>
                  <a:pt x="2881" y="3812"/>
                </a:lnTo>
                <a:lnTo>
                  <a:pt x="2975" y="3758"/>
                </a:lnTo>
                <a:lnTo>
                  <a:pt x="3063" y="3696"/>
                </a:lnTo>
                <a:lnTo>
                  <a:pt x="3147" y="3627"/>
                </a:lnTo>
                <a:lnTo>
                  <a:pt x="3229" y="3553"/>
                </a:lnTo>
                <a:lnTo>
                  <a:pt x="3307" y="3468"/>
                </a:lnTo>
                <a:lnTo>
                  <a:pt x="3383" y="3381"/>
                </a:lnTo>
                <a:lnTo>
                  <a:pt x="3455" y="3292"/>
                </a:lnTo>
                <a:lnTo>
                  <a:pt x="3522" y="3199"/>
                </a:lnTo>
                <a:lnTo>
                  <a:pt x="1624" y="3199"/>
                </a:lnTo>
                <a:close/>
                <a:moveTo>
                  <a:pt x="3967" y="2320"/>
                </a:moveTo>
                <a:lnTo>
                  <a:pt x="2503" y="2320"/>
                </a:lnTo>
                <a:lnTo>
                  <a:pt x="1897" y="2927"/>
                </a:lnTo>
                <a:lnTo>
                  <a:pt x="3692" y="2927"/>
                </a:lnTo>
                <a:lnTo>
                  <a:pt x="3771" y="2778"/>
                </a:lnTo>
                <a:lnTo>
                  <a:pt x="3842" y="2628"/>
                </a:lnTo>
                <a:lnTo>
                  <a:pt x="3908" y="2473"/>
                </a:lnTo>
                <a:lnTo>
                  <a:pt x="3967" y="2320"/>
                </a:lnTo>
                <a:close/>
                <a:moveTo>
                  <a:pt x="1432" y="1109"/>
                </a:moveTo>
                <a:lnTo>
                  <a:pt x="1339" y="1176"/>
                </a:lnTo>
                <a:lnTo>
                  <a:pt x="1250" y="1248"/>
                </a:lnTo>
                <a:lnTo>
                  <a:pt x="1163" y="1324"/>
                </a:lnTo>
                <a:lnTo>
                  <a:pt x="1078" y="1402"/>
                </a:lnTo>
                <a:lnTo>
                  <a:pt x="1004" y="1484"/>
                </a:lnTo>
                <a:lnTo>
                  <a:pt x="935" y="1568"/>
                </a:lnTo>
                <a:lnTo>
                  <a:pt x="873" y="1656"/>
                </a:lnTo>
                <a:lnTo>
                  <a:pt x="819" y="1750"/>
                </a:lnTo>
                <a:lnTo>
                  <a:pt x="770" y="1846"/>
                </a:lnTo>
                <a:lnTo>
                  <a:pt x="729" y="1945"/>
                </a:lnTo>
                <a:lnTo>
                  <a:pt x="695" y="2048"/>
                </a:lnTo>
                <a:lnTo>
                  <a:pt x="669" y="2152"/>
                </a:lnTo>
                <a:lnTo>
                  <a:pt x="649" y="2258"/>
                </a:lnTo>
                <a:lnTo>
                  <a:pt x="638" y="2367"/>
                </a:lnTo>
                <a:lnTo>
                  <a:pt x="633" y="2477"/>
                </a:lnTo>
                <a:lnTo>
                  <a:pt x="638" y="2584"/>
                </a:lnTo>
                <a:lnTo>
                  <a:pt x="649" y="2691"/>
                </a:lnTo>
                <a:lnTo>
                  <a:pt x="667" y="2795"/>
                </a:lnTo>
                <a:lnTo>
                  <a:pt x="692" y="2897"/>
                </a:lnTo>
                <a:lnTo>
                  <a:pt x="725" y="2997"/>
                </a:lnTo>
                <a:lnTo>
                  <a:pt x="764" y="3095"/>
                </a:lnTo>
                <a:lnTo>
                  <a:pt x="810" y="3189"/>
                </a:lnTo>
                <a:lnTo>
                  <a:pt x="862" y="3280"/>
                </a:lnTo>
                <a:lnTo>
                  <a:pt x="921" y="3367"/>
                </a:lnTo>
                <a:lnTo>
                  <a:pt x="987" y="3452"/>
                </a:lnTo>
                <a:lnTo>
                  <a:pt x="1432" y="3007"/>
                </a:lnTo>
                <a:lnTo>
                  <a:pt x="1432" y="1109"/>
                </a:lnTo>
                <a:close/>
                <a:moveTo>
                  <a:pt x="2311" y="664"/>
                </a:moveTo>
                <a:lnTo>
                  <a:pt x="2158" y="723"/>
                </a:lnTo>
                <a:lnTo>
                  <a:pt x="2003" y="789"/>
                </a:lnTo>
                <a:lnTo>
                  <a:pt x="1853" y="860"/>
                </a:lnTo>
                <a:lnTo>
                  <a:pt x="1704" y="939"/>
                </a:lnTo>
                <a:lnTo>
                  <a:pt x="1704" y="2734"/>
                </a:lnTo>
                <a:lnTo>
                  <a:pt x="2311" y="2128"/>
                </a:lnTo>
                <a:lnTo>
                  <a:pt x="2311" y="664"/>
                </a:lnTo>
                <a:close/>
                <a:moveTo>
                  <a:pt x="4356" y="275"/>
                </a:moveTo>
                <a:lnTo>
                  <a:pt x="4297" y="278"/>
                </a:lnTo>
                <a:lnTo>
                  <a:pt x="4231" y="282"/>
                </a:lnTo>
                <a:lnTo>
                  <a:pt x="4155" y="286"/>
                </a:lnTo>
                <a:lnTo>
                  <a:pt x="4072" y="293"/>
                </a:lnTo>
                <a:lnTo>
                  <a:pt x="3983" y="302"/>
                </a:lnTo>
                <a:lnTo>
                  <a:pt x="3887" y="312"/>
                </a:lnTo>
                <a:lnTo>
                  <a:pt x="3783" y="323"/>
                </a:lnTo>
                <a:lnTo>
                  <a:pt x="3677" y="337"/>
                </a:lnTo>
                <a:lnTo>
                  <a:pt x="3563" y="352"/>
                </a:lnTo>
                <a:lnTo>
                  <a:pt x="3445" y="371"/>
                </a:lnTo>
                <a:lnTo>
                  <a:pt x="3324" y="392"/>
                </a:lnTo>
                <a:lnTo>
                  <a:pt x="3199" y="415"/>
                </a:lnTo>
                <a:lnTo>
                  <a:pt x="3084" y="441"/>
                </a:lnTo>
                <a:lnTo>
                  <a:pt x="2963" y="467"/>
                </a:lnTo>
                <a:lnTo>
                  <a:pt x="2839" y="500"/>
                </a:lnTo>
                <a:lnTo>
                  <a:pt x="2712" y="533"/>
                </a:lnTo>
                <a:lnTo>
                  <a:pt x="2582" y="571"/>
                </a:lnTo>
                <a:lnTo>
                  <a:pt x="2582" y="1857"/>
                </a:lnTo>
                <a:lnTo>
                  <a:pt x="3372" y="1068"/>
                </a:lnTo>
                <a:lnTo>
                  <a:pt x="3396" y="1049"/>
                </a:lnTo>
                <a:lnTo>
                  <a:pt x="3424" y="1034"/>
                </a:lnTo>
                <a:lnTo>
                  <a:pt x="3452" y="1029"/>
                </a:lnTo>
                <a:lnTo>
                  <a:pt x="3483" y="1029"/>
                </a:lnTo>
                <a:lnTo>
                  <a:pt x="3511" y="1034"/>
                </a:lnTo>
                <a:lnTo>
                  <a:pt x="3539" y="1049"/>
                </a:lnTo>
                <a:lnTo>
                  <a:pt x="3563" y="1068"/>
                </a:lnTo>
                <a:lnTo>
                  <a:pt x="3582" y="1092"/>
                </a:lnTo>
                <a:lnTo>
                  <a:pt x="3597" y="1120"/>
                </a:lnTo>
                <a:lnTo>
                  <a:pt x="3602" y="1148"/>
                </a:lnTo>
                <a:lnTo>
                  <a:pt x="3602" y="1178"/>
                </a:lnTo>
                <a:lnTo>
                  <a:pt x="3597" y="1207"/>
                </a:lnTo>
                <a:lnTo>
                  <a:pt x="3582" y="1235"/>
                </a:lnTo>
                <a:lnTo>
                  <a:pt x="3563" y="1259"/>
                </a:lnTo>
                <a:lnTo>
                  <a:pt x="2774" y="2049"/>
                </a:lnTo>
                <a:lnTo>
                  <a:pt x="4060" y="2049"/>
                </a:lnTo>
                <a:lnTo>
                  <a:pt x="4098" y="1919"/>
                </a:lnTo>
                <a:lnTo>
                  <a:pt x="4131" y="1792"/>
                </a:lnTo>
                <a:lnTo>
                  <a:pt x="4164" y="1668"/>
                </a:lnTo>
                <a:lnTo>
                  <a:pt x="4190" y="1547"/>
                </a:lnTo>
                <a:lnTo>
                  <a:pt x="4216" y="1432"/>
                </a:lnTo>
                <a:lnTo>
                  <a:pt x="4239" y="1307"/>
                </a:lnTo>
                <a:lnTo>
                  <a:pt x="4260" y="1186"/>
                </a:lnTo>
                <a:lnTo>
                  <a:pt x="4279" y="1068"/>
                </a:lnTo>
                <a:lnTo>
                  <a:pt x="4294" y="956"/>
                </a:lnTo>
                <a:lnTo>
                  <a:pt x="4308" y="848"/>
                </a:lnTo>
                <a:lnTo>
                  <a:pt x="4319" y="744"/>
                </a:lnTo>
                <a:lnTo>
                  <a:pt x="4329" y="648"/>
                </a:lnTo>
                <a:lnTo>
                  <a:pt x="4338" y="559"/>
                </a:lnTo>
                <a:lnTo>
                  <a:pt x="4345" y="476"/>
                </a:lnTo>
                <a:lnTo>
                  <a:pt x="4349" y="400"/>
                </a:lnTo>
                <a:lnTo>
                  <a:pt x="4353" y="334"/>
                </a:lnTo>
                <a:lnTo>
                  <a:pt x="4356" y="275"/>
                </a:lnTo>
                <a:close/>
                <a:moveTo>
                  <a:pt x="4495" y="0"/>
                </a:moveTo>
                <a:lnTo>
                  <a:pt x="4522" y="3"/>
                </a:lnTo>
                <a:lnTo>
                  <a:pt x="4547" y="10"/>
                </a:lnTo>
                <a:lnTo>
                  <a:pt x="4571" y="22"/>
                </a:lnTo>
                <a:lnTo>
                  <a:pt x="4592" y="39"/>
                </a:lnTo>
                <a:lnTo>
                  <a:pt x="4609" y="60"/>
                </a:lnTo>
                <a:lnTo>
                  <a:pt x="4621" y="84"/>
                </a:lnTo>
                <a:lnTo>
                  <a:pt x="4628" y="109"/>
                </a:lnTo>
                <a:lnTo>
                  <a:pt x="4631" y="136"/>
                </a:lnTo>
                <a:lnTo>
                  <a:pt x="4631" y="145"/>
                </a:lnTo>
                <a:lnTo>
                  <a:pt x="4631" y="164"/>
                </a:lnTo>
                <a:lnTo>
                  <a:pt x="4630" y="192"/>
                </a:lnTo>
                <a:lnTo>
                  <a:pt x="4630" y="230"/>
                </a:lnTo>
                <a:lnTo>
                  <a:pt x="4628" y="277"/>
                </a:lnTo>
                <a:lnTo>
                  <a:pt x="4625" y="331"/>
                </a:lnTo>
                <a:lnTo>
                  <a:pt x="4621" y="394"/>
                </a:lnTo>
                <a:lnTo>
                  <a:pt x="4617" y="463"/>
                </a:lnTo>
                <a:lnTo>
                  <a:pt x="4611" y="540"/>
                </a:lnTo>
                <a:lnTo>
                  <a:pt x="4604" y="625"/>
                </a:lnTo>
                <a:lnTo>
                  <a:pt x="4596" y="714"/>
                </a:lnTo>
                <a:lnTo>
                  <a:pt x="4586" y="808"/>
                </a:lnTo>
                <a:lnTo>
                  <a:pt x="4573" y="910"/>
                </a:lnTo>
                <a:lnTo>
                  <a:pt x="4561" y="1016"/>
                </a:lnTo>
                <a:lnTo>
                  <a:pt x="4544" y="1126"/>
                </a:lnTo>
                <a:lnTo>
                  <a:pt x="4526" y="1241"/>
                </a:lnTo>
                <a:lnTo>
                  <a:pt x="4505" y="1359"/>
                </a:lnTo>
                <a:lnTo>
                  <a:pt x="4482" y="1479"/>
                </a:lnTo>
                <a:lnTo>
                  <a:pt x="4440" y="1673"/>
                </a:lnTo>
                <a:lnTo>
                  <a:pt x="4394" y="1863"/>
                </a:lnTo>
                <a:lnTo>
                  <a:pt x="4343" y="2047"/>
                </a:lnTo>
                <a:lnTo>
                  <a:pt x="4289" y="2223"/>
                </a:lnTo>
                <a:lnTo>
                  <a:pt x="4289" y="2228"/>
                </a:lnTo>
                <a:lnTo>
                  <a:pt x="4237" y="2376"/>
                </a:lnTo>
                <a:lnTo>
                  <a:pt x="4183" y="2520"/>
                </a:lnTo>
                <a:lnTo>
                  <a:pt x="4126" y="2658"/>
                </a:lnTo>
                <a:lnTo>
                  <a:pt x="4071" y="2782"/>
                </a:lnTo>
                <a:lnTo>
                  <a:pt x="4013" y="2901"/>
                </a:lnTo>
                <a:lnTo>
                  <a:pt x="3953" y="3015"/>
                </a:lnTo>
                <a:lnTo>
                  <a:pt x="3891" y="3126"/>
                </a:lnTo>
                <a:lnTo>
                  <a:pt x="3883" y="3139"/>
                </a:lnTo>
                <a:lnTo>
                  <a:pt x="3813" y="3252"/>
                </a:lnTo>
                <a:lnTo>
                  <a:pt x="3740" y="3360"/>
                </a:lnTo>
                <a:lnTo>
                  <a:pt x="3664" y="3464"/>
                </a:lnTo>
                <a:lnTo>
                  <a:pt x="3585" y="3562"/>
                </a:lnTo>
                <a:lnTo>
                  <a:pt x="3504" y="3656"/>
                </a:lnTo>
                <a:lnTo>
                  <a:pt x="3421" y="3743"/>
                </a:lnTo>
                <a:lnTo>
                  <a:pt x="3334" y="3825"/>
                </a:lnTo>
                <a:lnTo>
                  <a:pt x="3243" y="3901"/>
                </a:lnTo>
                <a:lnTo>
                  <a:pt x="3147" y="3968"/>
                </a:lnTo>
                <a:lnTo>
                  <a:pt x="3048" y="4030"/>
                </a:lnTo>
                <a:lnTo>
                  <a:pt x="2945" y="4085"/>
                </a:lnTo>
                <a:lnTo>
                  <a:pt x="2840" y="4134"/>
                </a:lnTo>
                <a:lnTo>
                  <a:pt x="2730" y="4174"/>
                </a:lnTo>
                <a:lnTo>
                  <a:pt x="2620" y="4208"/>
                </a:lnTo>
                <a:lnTo>
                  <a:pt x="2506" y="4235"/>
                </a:lnTo>
                <a:lnTo>
                  <a:pt x="2391" y="4253"/>
                </a:lnTo>
                <a:lnTo>
                  <a:pt x="2273" y="4264"/>
                </a:lnTo>
                <a:lnTo>
                  <a:pt x="2154" y="4268"/>
                </a:lnTo>
                <a:lnTo>
                  <a:pt x="2036" y="4264"/>
                </a:lnTo>
                <a:lnTo>
                  <a:pt x="1921" y="4253"/>
                </a:lnTo>
                <a:lnTo>
                  <a:pt x="1805" y="4235"/>
                </a:lnTo>
                <a:lnTo>
                  <a:pt x="1693" y="4210"/>
                </a:lnTo>
                <a:lnTo>
                  <a:pt x="1584" y="4176"/>
                </a:lnTo>
                <a:lnTo>
                  <a:pt x="1476" y="4137"/>
                </a:lnTo>
                <a:lnTo>
                  <a:pt x="1372" y="4090"/>
                </a:lnTo>
                <a:lnTo>
                  <a:pt x="1269" y="4037"/>
                </a:lnTo>
                <a:lnTo>
                  <a:pt x="1172" y="3977"/>
                </a:lnTo>
                <a:lnTo>
                  <a:pt x="1077" y="3909"/>
                </a:lnTo>
                <a:lnTo>
                  <a:pt x="987" y="3836"/>
                </a:lnTo>
                <a:lnTo>
                  <a:pt x="231" y="4593"/>
                </a:lnTo>
                <a:lnTo>
                  <a:pt x="210" y="4610"/>
                </a:lnTo>
                <a:lnTo>
                  <a:pt x="186" y="4622"/>
                </a:lnTo>
                <a:lnTo>
                  <a:pt x="160" y="4629"/>
                </a:lnTo>
                <a:lnTo>
                  <a:pt x="135" y="4632"/>
                </a:lnTo>
                <a:lnTo>
                  <a:pt x="108" y="4629"/>
                </a:lnTo>
                <a:lnTo>
                  <a:pt x="83" y="4622"/>
                </a:lnTo>
                <a:lnTo>
                  <a:pt x="59" y="4610"/>
                </a:lnTo>
                <a:lnTo>
                  <a:pt x="38" y="4593"/>
                </a:lnTo>
                <a:lnTo>
                  <a:pt x="19" y="4567"/>
                </a:lnTo>
                <a:lnTo>
                  <a:pt x="6" y="4541"/>
                </a:lnTo>
                <a:lnTo>
                  <a:pt x="0" y="4511"/>
                </a:lnTo>
                <a:lnTo>
                  <a:pt x="0" y="4482"/>
                </a:lnTo>
                <a:lnTo>
                  <a:pt x="6" y="4452"/>
                </a:lnTo>
                <a:lnTo>
                  <a:pt x="19" y="4424"/>
                </a:lnTo>
                <a:lnTo>
                  <a:pt x="38" y="4400"/>
                </a:lnTo>
                <a:lnTo>
                  <a:pt x="795" y="3644"/>
                </a:lnTo>
                <a:lnTo>
                  <a:pt x="722" y="3554"/>
                </a:lnTo>
                <a:lnTo>
                  <a:pt x="654" y="3459"/>
                </a:lnTo>
                <a:lnTo>
                  <a:pt x="594" y="3362"/>
                </a:lnTo>
                <a:lnTo>
                  <a:pt x="541" y="3259"/>
                </a:lnTo>
                <a:lnTo>
                  <a:pt x="494" y="3155"/>
                </a:lnTo>
                <a:lnTo>
                  <a:pt x="455" y="3047"/>
                </a:lnTo>
                <a:lnTo>
                  <a:pt x="421" y="2938"/>
                </a:lnTo>
                <a:lnTo>
                  <a:pt x="396" y="2826"/>
                </a:lnTo>
                <a:lnTo>
                  <a:pt x="378" y="2710"/>
                </a:lnTo>
                <a:lnTo>
                  <a:pt x="367" y="2595"/>
                </a:lnTo>
                <a:lnTo>
                  <a:pt x="363" y="2477"/>
                </a:lnTo>
                <a:lnTo>
                  <a:pt x="367" y="2358"/>
                </a:lnTo>
                <a:lnTo>
                  <a:pt x="378" y="2240"/>
                </a:lnTo>
                <a:lnTo>
                  <a:pt x="396" y="2125"/>
                </a:lnTo>
                <a:lnTo>
                  <a:pt x="423" y="2011"/>
                </a:lnTo>
                <a:lnTo>
                  <a:pt x="457" y="1901"/>
                </a:lnTo>
                <a:lnTo>
                  <a:pt x="497" y="1791"/>
                </a:lnTo>
                <a:lnTo>
                  <a:pt x="546" y="1686"/>
                </a:lnTo>
                <a:lnTo>
                  <a:pt x="601" y="1583"/>
                </a:lnTo>
                <a:lnTo>
                  <a:pt x="663" y="1484"/>
                </a:lnTo>
                <a:lnTo>
                  <a:pt x="730" y="1388"/>
                </a:lnTo>
                <a:lnTo>
                  <a:pt x="806" y="1297"/>
                </a:lnTo>
                <a:lnTo>
                  <a:pt x="888" y="1210"/>
                </a:lnTo>
                <a:lnTo>
                  <a:pt x="975" y="1127"/>
                </a:lnTo>
                <a:lnTo>
                  <a:pt x="1069" y="1046"/>
                </a:lnTo>
                <a:lnTo>
                  <a:pt x="1167" y="967"/>
                </a:lnTo>
                <a:lnTo>
                  <a:pt x="1269" y="891"/>
                </a:lnTo>
                <a:lnTo>
                  <a:pt x="1379" y="818"/>
                </a:lnTo>
                <a:lnTo>
                  <a:pt x="1492" y="748"/>
                </a:lnTo>
                <a:lnTo>
                  <a:pt x="1505" y="740"/>
                </a:lnTo>
                <a:lnTo>
                  <a:pt x="1616" y="678"/>
                </a:lnTo>
                <a:lnTo>
                  <a:pt x="1730" y="618"/>
                </a:lnTo>
                <a:lnTo>
                  <a:pt x="1849" y="560"/>
                </a:lnTo>
                <a:lnTo>
                  <a:pt x="1973" y="505"/>
                </a:lnTo>
                <a:lnTo>
                  <a:pt x="2111" y="448"/>
                </a:lnTo>
                <a:lnTo>
                  <a:pt x="2255" y="394"/>
                </a:lnTo>
                <a:lnTo>
                  <a:pt x="2403" y="344"/>
                </a:lnTo>
                <a:lnTo>
                  <a:pt x="2408" y="342"/>
                </a:lnTo>
                <a:lnTo>
                  <a:pt x="2586" y="288"/>
                </a:lnTo>
                <a:lnTo>
                  <a:pt x="2768" y="237"/>
                </a:lnTo>
                <a:lnTo>
                  <a:pt x="2958" y="191"/>
                </a:lnTo>
                <a:lnTo>
                  <a:pt x="3152" y="149"/>
                </a:lnTo>
                <a:lnTo>
                  <a:pt x="3272" y="126"/>
                </a:lnTo>
                <a:lnTo>
                  <a:pt x="3390" y="105"/>
                </a:lnTo>
                <a:lnTo>
                  <a:pt x="3505" y="87"/>
                </a:lnTo>
                <a:lnTo>
                  <a:pt x="3615" y="70"/>
                </a:lnTo>
                <a:lnTo>
                  <a:pt x="3721" y="58"/>
                </a:lnTo>
                <a:lnTo>
                  <a:pt x="3823" y="45"/>
                </a:lnTo>
                <a:lnTo>
                  <a:pt x="3917" y="35"/>
                </a:lnTo>
                <a:lnTo>
                  <a:pt x="4006" y="27"/>
                </a:lnTo>
                <a:lnTo>
                  <a:pt x="4091" y="20"/>
                </a:lnTo>
                <a:lnTo>
                  <a:pt x="4168" y="14"/>
                </a:lnTo>
                <a:lnTo>
                  <a:pt x="4237" y="10"/>
                </a:lnTo>
                <a:lnTo>
                  <a:pt x="4300" y="6"/>
                </a:lnTo>
                <a:lnTo>
                  <a:pt x="4354" y="3"/>
                </a:lnTo>
                <a:lnTo>
                  <a:pt x="4401" y="1"/>
                </a:lnTo>
                <a:lnTo>
                  <a:pt x="4439" y="1"/>
                </a:lnTo>
                <a:lnTo>
                  <a:pt x="4467" y="0"/>
                </a:lnTo>
                <a:lnTo>
                  <a:pt x="4486" y="0"/>
                </a:lnTo>
                <a:lnTo>
                  <a:pt x="4495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79970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E95BE-0B27-D471-554B-27AA7FFD0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t="23536" r="80096" b="56253"/>
          <a:stretch/>
        </p:blipFill>
        <p:spPr>
          <a:xfrm>
            <a:off x="3955099" y="686913"/>
            <a:ext cx="861334" cy="85495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4C51E6E-D039-0A06-4E47-6899D6DA0CD8}"/>
              </a:ext>
            </a:extLst>
          </p:cNvPr>
          <p:cNvSpPr txBox="1"/>
          <p:nvPr/>
        </p:nvSpPr>
        <p:spPr>
          <a:xfrm>
            <a:off x="6001603" y="946683"/>
            <a:ext cx="254023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srgbClr val="19486A"/>
                </a:solidFill>
                <a:latin typeface="+mj-lt"/>
              </a:rPr>
              <a:t>Administrator de </a:t>
            </a:r>
            <a:r>
              <a:rPr lang="en-US" sz="1400" b="1" dirty="0" err="1">
                <a:solidFill>
                  <a:srgbClr val="19486A"/>
                </a:solidFill>
                <a:latin typeface="+mj-lt"/>
              </a:rPr>
              <a:t>fonduri</a:t>
            </a:r>
            <a:endParaRPr lang="en-US" sz="1400" b="1" dirty="0">
              <a:solidFill>
                <a:srgbClr val="19486A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E001B-328E-E1BA-1A99-665D151B6E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8" t="23549" r="51250" b="56242"/>
          <a:stretch/>
        </p:blipFill>
        <p:spPr>
          <a:xfrm>
            <a:off x="3942620" y="5568399"/>
            <a:ext cx="851847" cy="877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6A286C-B452-AC4B-8E73-47966B487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3" t="46201" r="36635" b="33590"/>
          <a:stretch/>
        </p:blipFill>
        <p:spPr>
          <a:xfrm>
            <a:off x="3955102" y="4289300"/>
            <a:ext cx="851847" cy="877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901CEB-DEF0-3EF9-DA4B-CC9888D1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0" t="46201" r="21538" b="33886"/>
          <a:stretch/>
        </p:blipFill>
        <p:spPr>
          <a:xfrm>
            <a:off x="3942620" y="1942513"/>
            <a:ext cx="873813" cy="836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62656-1774-6299-F571-EA5A5B8095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7" t="68555" r="50577" b="11235"/>
          <a:stretch/>
        </p:blipFill>
        <p:spPr>
          <a:xfrm>
            <a:off x="3942620" y="3109981"/>
            <a:ext cx="873814" cy="854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DAEF1F-D8A5-1442-2439-3D4215FA73C5}"/>
              </a:ext>
            </a:extLst>
          </p:cNvPr>
          <p:cNvSpPr txBox="1"/>
          <p:nvPr/>
        </p:nvSpPr>
        <p:spPr>
          <a:xfrm>
            <a:off x="4940690" y="2009753"/>
            <a:ext cx="2944675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srgbClr val="FD9D24"/>
                </a:solidFill>
                <a:latin typeface="+mj-lt"/>
              </a:rPr>
              <a:t>Motor al </a:t>
            </a:r>
            <a:r>
              <a:rPr lang="en-US" sz="1400" b="1" dirty="0" err="1">
                <a:solidFill>
                  <a:srgbClr val="FD9D24"/>
                </a:solidFill>
                <a:latin typeface="+mj-lt"/>
              </a:rPr>
              <a:t>dezvoltării</a:t>
            </a:r>
            <a:r>
              <a:rPr lang="en-US" sz="1400" b="1" dirty="0">
                <a:solidFill>
                  <a:srgbClr val="FD9D24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FD9D24"/>
                </a:solidFill>
                <a:latin typeface="+mj-lt"/>
              </a:rPr>
              <a:t>economice</a:t>
            </a:r>
            <a:r>
              <a:rPr lang="en-US" sz="1400" b="1" dirty="0">
                <a:solidFill>
                  <a:srgbClr val="FD9D24"/>
                </a:solidFill>
                <a:latin typeface="+mj-lt"/>
              </a:rPr>
              <a:t> local/regional/</a:t>
            </a:r>
            <a:r>
              <a:rPr lang="en-US" sz="1400" b="1" dirty="0" err="1">
                <a:solidFill>
                  <a:srgbClr val="FD9D24"/>
                </a:solidFill>
                <a:latin typeface="+mj-lt"/>
              </a:rPr>
              <a:t>național</a:t>
            </a:r>
            <a:endParaRPr lang="en-US" sz="1400" b="1" dirty="0">
              <a:solidFill>
                <a:srgbClr val="FD9D24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66B4A-932A-CB34-CBBA-910F5BC3B5BB}"/>
              </a:ext>
            </a:extLst>
          </p:cNvPr>
          <p:cNvSpPr txBox="1"/>
          <p:nvPr/>
        </p:nvSpPr>
        <p:spPr>
          <a:xfrm>
            <a:off x="4940690" y="3253385"/>
            <a:ext cx="302809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 err="1">
                <a:solidFill>
                  <a:srgbClr val="56C02B"/>
                </a:solidFill>
                <a:latin typeface="+mj-lt"/>
              </a:rPr>
              <a:t>Protejează</a:t>
            </a:r>
            <a:r>
              <a:rPr lang="en-US" sz="1400" b="1" dirty="0">
                <a:solidFill>
                  <a:srgbClr val="56C02B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56C02B"/>
                </a:solidFill>
                <a:latin typeface="+mj-lt"/>
              </a:rPr>
              <a:t>mediul</a:t>
            </a:r>
            <a:r>
              <a:rPr lang="en-US" sz="1400" b="1" dirty="0">
                <a:solidFill>
                  <a:srgbClr val="56C02B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56C02B"/>
                </a:solidFill>
                <a:latin typeface="+mj-lt"/>
              </a:rPr>
              <a:t>înconjurător</a:t>
            </a:r>
            <a:endParaRPr lang="en-US" sz="1400" b="1" dirty="0">
              <a:solidFill>
                <a:srgbClr val="56C02B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E48E72-858D-08AB-088F-701957C98CA5}"/>
              </a:ext>
            </a:extLst>
          </p:cNvPr>
          <p:cNvSpPr txBox="1"/>
          <p:nvPr/>
        </p:nvSpPr>
        <p:spPr>
          <a:xfrm>
            <a:off x="4940690" y="4444056"/>
            <a:ext cx="329636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 err="1">
                <a:solidFill>
                  <a:srgbClr val="DD1367"/>
                </a:solidFill>
                <a:latin typeface="+mj-lt"/>
              </a:rPr>
              <a:t>Facilități</a:t>
            </a:r>
            <a:r>
              <a:rPr lang="en-US" sz="1400" b="1" dirty="0">
                <a:solidFill>
                  <a:srgbClr val="DD1367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DD1367"/>
                </a:solidFill>
                <a:latin typeface="+mj-lt"/>
              </a:rPr>
              <a:t>pentru</a:t>
            </a:r>
            <a:r>
              <a:rPr lang="en-US" sz="1400" b="1" dirty="0">
                <a:solidFill>
                  <a:srgbClr val="DD1367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DD1367"/>
                </a:solidFill>
                <a:latin typeface="+mj-lt"/>
              </a:rPr>
              <a:t>persoane</a:t>
            </a:r>
            <a:r>
              <a:rPr lang="en-US" sz="1400" b="1" dirty="0">
                <a:solidFill>
                  <a:srgbClr val="DD1367"/>
                </a:solidFill>
                <a:latin typeface="+mj-lt"/>
              </a:rPr>
              <a:t> cu </a:t>
            </a:r>
            <a:r>
              <a:rPr lang="en-US" sz="1400" b="1" dirty="0" err="1">
                <a:solidFill>
                  <a:srgbClr val="DD1367"/>
                </a:solidFill>
                <a:latin typeface="+mj-lt"/>
              </a:rPr>
              <a:t>dizabilități</a:t>
            </a:r>
            <a:endParaRPr lang="en-US" sz="1400" b="1" dirty="0">
              <a:solidFill>
                <a:srgbClr val="DD1367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F40AEF-AFD5-55E0-E3CB-4B44AEA93D6C}"/>
              </a:ext>
            </a:extLst>
          </p:cNvPr>
          <p:cNvSpPr txBox="1"/>
          <p:nvPr/>
        </p:nvSpPr>
        <p:spPr>
          <a:xfrm>
            <a:off x="4940690" y="5723156"/>
            <a:ext cx="322603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400" b="1" dirty="0">
                <a:solidFill>
                  <a:srgbClr val="4C9F38"/>
                </a:solidFill>
                <a:latin typeface="+mj-lt"/>
              </a:rPr>
              <a:t>Mediu energizant/motivant, facilități moderne</a:t>
            </a:r>
            <a:endParaRPr lang="en-US" sz="1400" b="1" dirty="0">
              <a:solidFill>
                <a:srgbClr val="4C9F38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E083F8-68C8-6BBA-AE61-DD00B29524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2" t="68575" r="22115" b="11512"/>
          <a:stretch/>
        </p:blipFill>
        <p:spPr>
          <a:xfrm>
            <a:off x="4940690" y="686912"/>
            <a:ext cx="861333" cy="854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164C23-49A2-9F9C-F500-D9D715F9EE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r="5273"/>
          <a:stretch/>
        </p:blipFill>
        <p:spPr>
          <a:xfrm>
            <a:off x="0" y="0"/>
            <a:ext cx="3772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219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143619-EDC4-095C-548F-7ABF61D548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24" b="19391"/>
          <a:stretch/>
        </p:blipFill>
        <p:spPr>
          <a:xfrm>
            <a:off x="0" y="301841"/>
            <a:ext cx="9144000" cy="27081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2CE209-63D6-8B6B-E07D-2D4EF789C49C}"/>
              </a:ext>
            </a:extLst>
          </p:cNvPr>
          <p:cNvSpPr/>
          <p:nvPr/>
        </p:nvSpPr>
        <p:spPr>
          <a:xfrm>
            <a:off x="-10428" y="296486"/>
            <a:ext cx="9154428" cy="2713498"/>
          </a:xfrm>
          <a:prstGeom prst="rect">
            <a:avLst/>
          </a:prstGeom>
          <a:solidFill>
            <a:schemeClr val="accent5">
              <a:alpha val="2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6102" y="1212644"/>
            <a:ext cx="8457744" cy="1159837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Motorul dezvoltării economice sustenabile este INOVAȚIA</a:t>
            </a:r>
            <a:r>
              <a:rPr lang="en-US" dirty="0">
                <a:solidFill>
                  <a:schemeClr val="bg1"/>
                </a:solidFill>
              </a:rPr>
              <a:t> și ÎNVĂȚĂMÂNTUL de </a:t>
            </a:r>
            <a:r>
              <a:rPr lang="en-US" dirty="0" err="1">
                <a:solidFill>
                  <a:schemeClr val="bg1"/>
                </a:solidFill>
              </a:rPr>
              <a:t>calitate</a:t>
            </a:r>
            <a:r>
              <a:rPr lang="en-US" dirty="0">
                <a:solidFill>
                  <a:schemeClr val="bg1"/>
                </a:solidFill>
              </a:rPr>
              <a:t>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C2E63A-B3EB-4C5E-8062-BC09EA2A652A}"/>
              </a:ext>
            </a:extLst>
          </p:cNvPr>
          <p:cNvGrpSpPr/>
          <p:nvPr/>
        </p:nvGrpSpPr>
        <p:grpSpPr>
          <a:xfrm>
            <a:off x="3382797" y="5192980"/>
            <a:ext cx="2377068" cy="994461"/>
            <a:chOff x="4510396" y="4589608"/>
            <a:chExt cx="3169424" cy="1325948"/>
          </a:xfrm>
        </p:grpSpPr>
        <p:sp>
          <p:nvSpPr>
            <p:cNvPr id="2080" name="Freeform 87"/>
            <p:cNvSpPr>
              <a:spLocks/>
            </p:cNvSpPr>
            <p:nvPr/>
          </p:nvSpPr>
          <p:spPr bwMode="auto">
            <a:xfrm>
              <a:off x="6084400" y="4589608"/>
              <a:ext cx="1595420" cy="1325948"/>
            </a:xfrm>
            <a:custGeom>
              <a:avLst/>
              <a:gdLst>
                <a:gd name="T0" fmla="*/ 1788 w 1788"/>
                <a:gd name="T1" fmla="*/ 0 h 1488"/>
                <a:gd name="T2" fmla="*/ 1758 w 1788"/>
                <a:gd name="T3" fmla="*/ 131 h 1488"/>
                <a:gd name="T4" fmla="*/ 1718 w 1788"/>
                <a:gd name="T5" fmla="*/ 259 h 1488"/>
                <a:gd name="T6" fmla="*/ 1670 w 1788"/>
                <a:gd name="T7" fmla="*/ 383 h 1488"/>
                <a:gd name="T8" fmla="*/ 1612 w 1788"/>
                <a:gd name="T9" fmla="*/ 501 h 1488"/>
                <a:gd name="T10" fmla="*/ 1546 w 1788"/>
                <a:gd name="T11" fmla="*/ 616 h 1488"/>
                <a:gd name="T12" fmla="*/ 1475 w 1788"/>
                <a:gd name="T13" fmla="*/ 726 h 1488"/>
                <a:gd name="T14" fmla="*/ 1395 w 1788"/>
                <a:gd name="T15" fmla="*/ 828 h 1488"/>
                <a:gd name="T16" fmla="*/ 1308 w 1788"/>
                <a:gd name="T17" fmla="*/ 926 h 1488"/>
                <a:gd name="T18" fmla="*/ 1214 w 1788"/>
                <a:gd name="T19" fmla="*/ 1016 h 1488"/>
                <a:gd name="T20" fmla="*/ 1115 w 1788"/>
                <a:gd name="T21" fmla="*/ 1101 h 1488"/>
                <a:gd name="T22" fmla="*/ 1011 w 1788"/>
                <a:gd name="T23" fmla="*/ 1178 h 1488"/>
                <a:gd name="T24" fmla="*/ 901 w 1788"/>
                <a:gd name="T25" fmla="*/ 1248 h 1488"/>
                <a:gd name="T26" fmla="*/ 786 w 1788"/>
                <a:gd name="T27" fmla="*/ 1309 h 1488"/>
                <a:gd name="T28" fmla="*/ 666 w 1788"/>
                <a:gd name="T29" fmla="*/ 1361 h 1488"/>
                <a:gd name="T30" fmla="*/ 543 w 1788"/>
                <a:gd name="T31" fmla="*/ 1406 h 1488"/>
                <a:gd name="T32" fmla="*/ 414 w 1788"/>
                <a:gd name="T33" fmla="*/ 1441 h 1488"/>
                <a:gd name="T34" fmla="*/ 284 w 1788"/>
                <a:gd name="T35" fmla="*/ 1467 h 1488"/>
                <a:gd name="T36" fmla="*/ 150 w 1788"/>
                <a:gd name="T37" fmla="*/ 1483 h 1488"/>
                <a:gd name="T38" fmla="*/ 12 w 1788"/>
                <a:gd name="T39" fmla="*/ 1488 h 1488"/>
                <a:gd name="T40" fmla="*/ 0 w 1788"/>
                <a:gd name="T41" fmla="*/ 1488 h 1488"/>
                <a:gd name="T42" fmla="*/ 0 w 1788"/>
                <a:gd name="T43" fmla="*/ 887 h 1488"/>
                <a:gd name="T44" fmla="*/ 12 w 1788"/>
                <a:gd name="T45" fmla="*/ 893 h 1488"/>
                <a:gd name="T46" fmla="*/ 12 w 1788"/>
                <a:gd name="T47" fmla="*/ 893 h 1488"/>
                <a:gd name="T48" fmla="*/ 1788 w 1788"/>
                <a:gd name="T49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88" h="1488">
                  <a:moveTo>
                    <a:pt x="1788" y="0"/>
                  </a:moveTo>
                  <a:lnTo>
                    <a:pt x="1758" y="131"/>
                  </a:lnTo>
                  <a:lnTo>
                    <a:pt x="1718" y="259"/>
                  </a:lnTo>
                  <a:lnTo>
                    <a:pt x="1670" y="383"/>
                  </a:lnTo>
                  <a:lnTo>
                    <a:pt x="1612" y="501"/>
                  </a:lnTo>
                  <a:lnTo>
                    <a:pt x="1546" y="616"/>
                  </a:lnTo>
                  <a:lnTo>
                    <a:pt x="1475" y="726"/>
                  </a:lnTo>
                  <a:lnTo>
                    <a:pt x="1395" y="828"/>
                  </a:lnTo>
                  <a:lnTo>
                    <a:pt x="1308" y="926"/>
                  </a:lnTo>
                  <a:lnTo>
                    <a:pt x="1214" y="1016"/>
                  </a:lnTo>
                  <a:lnTo>
                    <a:pt x="1115" y="1101"/>
                  </a:lnTo>
                  <a:lnTo>
                    <a:pt x="1011" y="1178"/>
                  </a:lnTo>
                  <a:lnTo>
                    <a:pt x="901" y="1248"/>
                  </a:lnTo>
                  <a:lnTo>
                    <a:pt x="786" y="1309"/>
                  </a:lnTo>
                  <a:lnTo>
                    <a:pt x="666" y="1361"/>
                  </a:lnTo>
                  <a:lnTo>
                    <a:pt x="543" y="1406"/>
                  </a:lnTo>
                  <a:lnTo>
                    <a:pt x="414" y="1441"/>
                  </a:lnTo>
                  <a:lnTo>
                    <a:pt x="284" y="1467"/>
                  </a:lnTo>
                  <a:lnTo>
                    <a:pt x="150" y="1483"/>
                  </a:lnTo>
                  <a:lnTo>
                    <a:pt x="12" y="1488"/>
                  </a:lnTo>
                  <a:lnTo>
                    <a:pt x="0" y="1488"/>
                  </a:lnTo>
                  <a:lnTo>
                    <a:pt x="0" y="887"/>
                  </a:lnTo>
                  <a:lnTo>
                    <a:pt x="12" y="893"/>
                  </a:lnTo>
                  <a:lnTo>
                    <a:pt x="12" y="893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5">
                <a:lumMod val="50000"/>
                <a:lumOff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84" name="Freeform 91"/>
            <p:cNvSpPr>
              <a:spLocks/>
            </p:cNvSpPr>
            <p:nvPr/>
          </p:nvSpPr>
          <p:spPr bwMode="auto">
            <a:xfrm>
              <a:off x="4510396" y="4589608"/>
              <a:ext cx="1574005" cy="1325948"/>
            </a:xfrm>
            <a:custGeom>
              <a:avLst/>
              <a:gdLst>
                <a:gd name="T0" fmla="*/ 0 w 1763"/>
                <a:gd name="T1" fmla="*/ 0 h 1488"/>
                <a:gd name="T2" fmla="*/ 1763 w 1763"/>
                <a:gd name="T3" fmla="*/ 887 h 1488"/>
                <a:gd name="T4" fmla="*/ 1763 w 1763"/>
                <a:gd name="T5" fmla="*/ 1488 h 1488"/>
                <a:gd name="T6" fmla="*/ 1628 w 1763"/>
                <a:gd name="T7" fmla="*/ 1481 h 1488"/>
                <a:gd name="T8" fmla="*/ 1495 w 1763"/>
                <a:gd name="T9" fmla="*/ 1465 h 1488"/>
                <a:gd name="T10" fmla="*/ 1365 w 1763"/>
                <a:gd name="T11" fmla="*/ 1439 h 1488"/>
                <a:gd name="T12" fmla="*/ 1238 w 1763"/>
                <a:gd name="T13" fmla="*/ 1402 h 1488"/>
                <a:gd name="T14" fmla="*/ 1115 w 1763"/>
                <a:gd name="T15" fmla="*/ 1359 h 1488"/>
                <a:gd name="T16" fmla="*/ 996 w 1763"/>
                <a:gd name="T17" fmla="*/ 1305 h 1488"/>
                <a:gd name="T18" fmla="*/ 882 w 1763"/>
                <a:gd name="T19" fmla="*/ 1244 h 1488"/>
                <a:gd name="T20" fmla="*/ 772 w 1763"/>
                <a:gd name="T21" fmla="*/ 1175 h 1488"/>
                <a:gd name="T22" fmla="*/ 669 w 1763"/>
                <a:gd name="T23" fmla="*/ 1098 h 1488"/>
                <a:gd name="T24" fmla="*/ 570 w 1763"/>
                <a:gd name="T25" fmla="*/ 1013 h 1488"/>
                <a:gd name="T26" fmla="*/ 478 w 1763"/>
                <a:gd name="T27" fmla="*/ 922 h 1488"/>
                <a:gd name="T28" fmla="*/ 393 w 1763"/>
                <a:gd name="T29" fmla="*/ 825 h 1488"/>
                <a:gd name="T30" fmla="*/ 313 w 1763"/>
                <a:gd name="T31" fmla="*/ 722 h 1488"/>
                <a:gd name="T32" fmla="*/ 242 w 1763"/>
                <a:gd name="T33" fmla="*/ 614 h 1488"/>
                <a:gd name="T34" fmla="*/ 176 w 1763"/>
                <a:gd name="T35" fmla="*/ 499 h 1488"/>
                <a:gd name="T36" fmla="*/ 120 w 1763"/>
                <a:gd name="T37" fmla="*/ 381 h 1488"/>
                <a:gd name="T38" fmla="*/ 71 w 1763"/>
                <a:gd name="T39" fmla="*/ 258 h 1488"/>
                <a:gd name="T40" fmla="*/ 31 w 1763"/>
                <a:gd name="T41" fmla="*/ 131 h 1488"/>
                <a:gd name="T42" fmla="*/ 0 w 1763"/>
                <a:gd name="T43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63" h="1488">
                  <a:moveTo>
                    <a:pt x="0" y="0"/>
                  </a:moveTo>
                  <a:lnTo>
                    <a:pt x="1763" y="887"/>
                  </a:lnTo>
                  <a:lnTo>
                    <a:pt x="1763" y="1488"/>
                  </a:lnTo>
                  <a:lnTo>
                    <a:pt x="1628" y="1481"/>
                  </a:lnTo>
                  <a:lnTo>
                    <a:pt x="1495" y="1465"/>
                  </a:lnTo>
                  <a:lnTo>
                    <a:pt x="1365" y="1439"/>
                  </a:lnTo>
                  <a:lnTo>
                    <a:pt x="1238" y="1402"/>
                  </a:lnTo>
                  <a:lnTo>
                    <a:pt x="1115" y="1359"/>
                  </a:lnTo>
                  <a:lnTo>
                    <a:pt x="996" y="1305"/>
                  </a:lnTo>
                  <a:lnTo>
                    <a:pt x="882" y="1244"/>
                  </a:lnTo>
                  <a:lnTo>
                    <a:pt x="772" y="1175"/>
                  </a:lnTo>
                  <a:lnTo>
                    <a:pt x="669" y="1098"/>
                  </a:lnTo>
                  <a:lnTo>
                    <a:pt x="570" y="1013"/>
                  </a:lnTo>
                  <a:lnTo>
                    <a:pt x="478" y="922"/>
                  </a:lnTo>
                  <a:lnTo>
                    <a:pt x="393" y="825"/>
                  </a:lnTo>
                  <a:lnTo>
                    <a:pt x="313" y="722"/>
                  </a:lnTo>
                  <a:lnTo>
                    <a:pt x="242" y="614"/>
                  </a:lnTo>
                  <a:lnTo>
                    <a:pt x="176" y="499"/>
                  </a:lnTo>
                  <a:lnTo>
                    <a:pt x="120" y="381"/>
                  </a:lnTo>
                  <a:lnTo>
                    <a:pt x="71" y="258"/>
                  </a:lnTo>
                  <a:lnTo>
                    <a:pt x="31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  <a:lumOff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DD077B-29CC-47CF-8634-0A6873410B18}"/>
              </a:ext>
            </a:extLst>
          </p:cNvPr>
          <p:cNvGrpSpPr/>
          <p:nvPr/>
        </p:nvGrpSpPr>
        <p:grpSpPr>
          <a:xfrm>
            <a:off x="3360044" y="4565253"/>
            <a:ext cx="2422575" cy="1224673"/>
            <a:chOff x="4480058" y="3752638"/>
            <a:chExt cx="3230100" cy="1632897"/>
          </a:xfrm>
        </p:grpSpPr>
        <p:sp>
          <p:nvSpPr>
            <p:cNvPr id="92" name="Freeform 86"/>
            <p:cNvSpPr>
              <a:spLocks/>
            </p:cNvSpPr>
            <p:nvPr/>
          </p:nvSpPr>
          <p:spPr bwMode="auto">
            <a:xfrm>
              <a:off x="6084400" y="3752638"/>
              <a:ext cx="1625758" cy="1632897"/>
            </a:xfrm>
            <a:custGeom>
              <a:avLst/>
              <a:gdLst>
                <a:gd name="T0" fmla="*/ 1687 w 1823"/>
                <a:gd name="T1" fmla="*/ 0 h 1831"/>
                <a:gd name="T2" fmla="*/ 1727 w 1823"/>
                <a:gd name="T3" fmla="*/ 103 h 1831"/>
                <a:gd name="T4" fmla="*/ 1760 w 1823"/>
                <a:gd name="T5" fmla="*/ 204 h 1831"/>
                <a:gd name="T6" fmla="*/ 1786 w 1823"/>
                <a:gd name="T7" fmla="*/ 301 h 1831"/>
                <a:gd name="T8" fmla="*/ 1807 w 1823"/>
                <a:gd name="T9" fmla="*/ 397 h 1831"/>
                <a:gd name="T10" fmla="*/ 1819 w 1823"/>
                <a:gd name="T11" fmla="*/ 489 h 1831"/>
                <a:gd name="T12" fmla="*/ 1823 w 1823"/>
                <a:gd name="T13" fmla="*/ 578 h 1831"/>
                <a:gd name="T14" fmla="*/ 1819 w 1823"/>
                <a:gd name="T15" fmla="*/ 700 h 1831"/>
                <a:gd name="T16" fmla="*/ 1807 w 1823"/>
                <a:gd name="T17" fmla="*/ 818 h 1831"/>
                <a:gd name="T18" fmla="*/ 1788 w 1823"/>
                <a:gd name="T19" fmla="*/ 938 h 1831"/>
                <a:gd name="T20" fmla="*/ 12 w 1823"/>
                <a:gd name="T21" fmla="*/ 1831 h 1831"/>
                <a:gd name="T22" fmla="*/ 12 w 1823"/>
                <a:gd name="T23" fmla="*/ 1831 h 1831"/>
                <a:gd name="T24" fmla="*/ 0 w 1823"/>
                <a:gd name="T25" fmla="*/ 1825 h 1831"/>
                <a:gd name="T26" fmla="*/ 0 w 1823"/>
                <a:gd name="T27" fmla="*/ 835 h 1831"/>
                <a:gd name="T28" fmla="*/ 12 w 1823"/>
                <a:gd name="T29" fmla="*/ 842 h 1831"/>
                <a:gd name="T30" fmla="*/ 12 w 1823"/>
                <a:gd name="T31" fmla="*/ 842 h 1831"/>
                <a:gd name="T32" fmla="*/ 1685 w 1823"/>
                <a:gd name="T33" fmla="*/ 0 h 1831"/>
                <a:gd name="T34" fmla="*/ 1687 w 1823"/>
                <a:gd name="T35" fmla="*/ 0 h 1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" h="1831">
                  <a:moveTo>
                    <a:pt x="1687" y="0"/>
                  </a:moveTo>
                  <a:lnTo>
                    <a:pt x="1727" y="103"/>
                  </a:lnTo>
                  <a:lnTo>
                    <a:pt x="1760" y="204"/>
                  </a:lnTo>
                  <a:lnTo>
                    <a:pt x="1786" y="301"/>
                  </a:lnTo>
                  <a:lnTo>
                    <a:pt x="1807" y="397"/>
                  </a:lnTo>
                  <a:lnTo>
                    <a:pt x="1819" y="489"/>
                  </a:lnTo>
                  <a:lnTo>
                    <a:pt x="1823" y="578"/>
                  </a:lnTo>
                  <a:lnTo>
                    <a:pt x="1819" y="700"/>
                  </a:lnTo>
                  <a:lnTo>
                    <a:pt x="1807" y="818"/>
                  </a:lnTo>
                  <a:lnTo>
                    <a:pt x="1788" y="938"/>
                  </a:lnTo>
                  <a:lnTo>
                    <a:pt x="12" y="1831"/>
                  </a:lnTo>
                  <a:lnTo>
                    <a:pt x="12" y="1831"/>
                  </a:lnTo>
                  <a:lnTo>
                    <a:pt x="0" y="1825"/>
                  </a:lnTo>
                  <a:lnTo>
                    <a:pt x="0" y="835"/>
                  </a:lnTo>
                  <a:lnTo>
                    <a:pt x="12" y="842"/>
                  </a:lnTo>
                  <a:lnTo>
                    <a:pt x="12" y="842"/>
                  </a:lnTo>
                  <a:lnTo>
                    <a:pt x="1685" y="0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85" name="Freeform 92"/>
            <p:cNvSpPr>
              <a:spLocks/>
            </p:cNvSpPr>
            <p:nvPr/>
          </p:nvSpPr>
          <p:spPr bwMode="auto">
            <a:xfrm>
              <a:off x="4480058" y="3754422"/>
              <a:ext cx="1604343" cy="1625758"/>
            </a:xfrm>
            <a:custGeom>
              <a:avLst/>
              <a:gdLst>
                <a:gd name="T0" fmla="*/ 139 w 1798"/>
                <a:gd name="T1" fmla="*/ 0 h 1823"/>
                <a:gd name="T2" fmla="*/ 1798 w 1798"/>
                <a:gd name="T3" fmla="*/ 833 h 1823"/>
                <a:gd name="T4" fmla="*/ 1798 w 1798"/>
                <a:gd name="T5" fmla="*/ 1823 h 1823"/>
                <a:gd name="T6" fmla="*/ 35 w 1798"/>
                <a:gd name="T7" fmla="*/ 936 h 1823"/>
                <a:gd name="T8" fmla="*/ 16 w 1798"/>
                <a:gd name="T9" fmla="*/ 818 h 1823"/>
                <a:gd name="T10" fmla="*/ 5 w 1798"/>
                <a:gd name="T11" fmla="*/ 698 h 1823"/>
                <a:gd name="T12" fmla="*/ 0 w 1798"/>
                <a:gd name="T13" fmla="*/ 576 h 1823"/>
                <a:gd name="T14" fmla="*/ 5 w 1798"/>
                <a:gd name="T15" fmla="*/ 489 h 1823"/>
                <a:gd name="T16" fmla="*/ 17 w 1798"/>
                <a:gd name="T17" fmla="*/ 397 h 1823"/>
                <a:gd name="T18" fmla="*/ 38 w 1798"/>
                <a:gd name="T19" fmla="*/ 301 h 1823"/>
                <a:gd name="T20" fmla="*/ 64 w 1798"/>
                <a:gd name="T21" fmla="*/ 204 h 1823"/>
                <a:gd name="T22" fmla="*/ 99 w 1798"/>
                <a:gd name="T23" fmla="*/ 103 h 1823"/>
                <a:gd name="T24" fmla="*/ 139 w 1798"/>
                <a:gd name="T25" fmla="*/ 0 h 1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98" h="1823">
                  <a:moveTo>
                    <a:pt x="139" y="0"/>
                  </a:moveTo>
                  <a:lnTo>
                    <a:pt x="1798" y="833"/>
                  </a:lnTo>
                  <a:lnTo>
                    <a:pt x="1798" y="1823"/>
                  </a:lnTo>
                  <a:lnTo>
                    <a:pt x="35" y="936"/>
                  </a:lnTo>
                  <a:lnTo>
                    <a:pt x="16" y="818"/>
                  </a:lnTo>
                  <a:lnTo>
                    <a:pt x="5" y="698"/>
                  </a:lnTo>
                  <a:lnTo>
                    <a:pt x="0" y="576"/>
                  </a:lnTo>
                  <a:lnTo>
                    <a:pt x="5" y="489"/>
                  </a:lnTo>
                  <a:lnTo>
                    <a:pt x="17" y="397"/>
                  </a:lnTo>
                  <a:lnTo>
                    <a:pt x="38" y="301"/>
                  </a:lnTo>
                  <a:lnTo>
                    <a:pt x="64" y="204"/>
                  </a:lnTo>
                  <a:lnTo>
                    <a:pt x="99" y="10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83C0AAF-9913-45D8-8BCA-2A6C10E21EC5}"/>
              </a:ext>
            </a:extLst>
          </p:cNvPr>
          <p:cNvGrpSpPr/>
          <p:nvPr/>
        </p:nvGrpSpPr>
        <p:grpSpPr>
          <a:xfrm>
            <a:off x="3453735" y="4045939"/>
            <a:ext cx="2239208" cy="1082798"/>
            <a:chOff x="4604979" y="3060219"/>
            <a:chExt cx="2985611" cy="1443731"/>
          </a:xfrm>
        </p:grpSpPr>
        <p:sp>
          <p:nvSpPr>
            <p:cNvPr id="2081" name="Freeform 88"/>
            <p:cNvSpPr>
              <a:spLocks/>
            </p:cNvSpPr>
            <p:nvPr/>
          </p:nvSpPr>
          <p:spPr bwMode="auto">
            <a:xfrm>
              <a:off x="6084400" y="3060219"/>
              <a:ext cx="1506190" cy="1443731"/>
            </a:xfrm>
            <a:custGeom>
              <a:avLst/>
              <a:gdLst>
                <a:gd name="T0" fmla="*/ 1261 w 1687"/>
                <a:gd name="T1" fmla="*/ 0 h 1618"/>
                <a:gd name="T2" fmla="*/ 1344 w 1687"/>
                <a:gd name="T3" fmla="*/ 131 h 1618"/>
                <a:gd name="T4" fmla="*/ 1424 w 1687"/>
                <a:gd name="T5" fmla="*/ 261 h 1618"/>
                <a:gd name="T6" fmla="*/ 1499 w 1687"/>
                <a:gd name="T7" fmla="*/ 392 h 1618"/>
                <a:gd name="T8" fmla="*/ 1569 w 1687"/>
                <a:gd name="T9" fmla="*/ 521 h 1618"/>
                <a:gd name="T10" fmla="*/ 1631 w 1687"/>
                <a:gd name="T11" fmla="*/ 649 h 1618"/>
                <a:gd name="T12" fmla="*/ 1687 w 1687"/>
                <a:gd name="T13" fmla="*/ 776 h 1618"/>
                <a:gd name="T14" fmla="*/ 1685 w 1687"/>
                <a:gd name="T15" fmla="*/ 776 h 1618"/>
                <a:gd name="T16" fmla="*/ 12 w 1687"/>
                <a:gd name="T17" fmla="*/ 1618 h 1618"/>
                <a:gd name="T18" fmla="*/ 12 w 1687"/>
                <a:gd name="T19" fmla="*/ 1618 h 1618"/>
                <a:gd name="T20" fmla="*/ 0 w 1687"/>
                <a:gd name="T21" fmla="*/ 1611 h 1618"/>
                <a:gd name="T22" fmla="*/ 0 w 1687"/>
                <a:gd name="T23" fmla="*/ 623 h 1618"/>
                <a:gd name="T24" fmla="*/ 12 w 1687"/>
                <a:gd name="T25" fmla="*/ 628 h 1618"/>
                <a:gd name="T26" fmla="*/ 12 w 1687"/>
                <a:gd name="T27" fmla="*/ 628 h 1618"/>
                <a:gd name="T28" fmla="*/ 1261 w 1687"/>
                <a:gd name="T29" fmla="*/ 0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87" h="1618">
                  <a:moveTo>
                    <a:pt x="1261" y="0"/>
                  </a:moveTo>
                  <a:lnTo>
                    <a:pt x="1344" y="131"/>
                  </a:lnTo>
                  <a:lnTo>
                    <a:pt x="1424" y="261"/>
                  </a:lnTo>
                  <a:lnTo>
                    <a:pt x="1499" y="392"/>
                  </a:lnTo>
                  <a:lnTo>
                    <a:pt x="1569" y="521"/>
                  </a:lnTo>
                  <a:lnTo>
                    <a:pt x="1631" y="649"/>
                  </a:lnTo>
                  <a:lnTo>
                    <a:pt x="1687" y="776"/>
                  </a:lnTo>
                  <a:lnTo>
                    <a:pt x="1685" y="776"/>
                  </a:lnTo>
                  <a:lnTo>
                    <a:pt x="12" y="1618"/>
                  </a:lnTo>
                  <a:lnTo>
                    <a:pt x="12" y="1618"/>
                  </a:lnTo>
                  <a:lnTo>
                    <a:pt x="0" y="1611"/>
                  </a:lnTo>
                  <a:lnTo>
                    <a:pt x="0" y="623"/>
                  </a:lnTo>
                  <a:lnTo>
                    <a:pt x="12" y="628"/>
                  </a:lnTo>
                  <a:lnTo>
                    <a:pt x="12" y="628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86" name="Freeform 93"/>
            <p:cNvSpPr>
              <a:spLocks/>
            </p:cNvSpPr>
            <p:nvPr/>
          </p:nvSpPr>
          <p:spPr bwMode="auto">
            <a:xfrm>
              <a:off x="4604979" y="3062003"/>
              <a:ext cx="1479422" cy="1434807"/>
            </a:xfrm>
            <a:custGeom>
              <a:avLst/>
              <a:gdLst>
                <a:gd name="T0" fmla="*/ 428 w 1659"/>
                <a:gd name="T1" fmla="*/ 0 h 1607"/>
                <a:gd name="T2" fmla="*/ 1659 w 1659"/>
                <a:gd name="T3" fmla="*/ 619 h 1607"/>
                <a:gd name="T4" fmla="*/ 1659 w 1659"/>
                <a:gd name="T5" fmla="*/ 1607 h 1607"/>
                <a:gd name="T6" fmla="*/ 0 w 1659"/>
                <a:gd name="T7" fmla="*/ 774 h 1607"/>
                <a:gd name="T8" fmla="*/ 56 w 1659"/>
                <a:gd name="T9" fmla="*/ 647 h 1607"/>
                <a:gd name="T10" fmla="*/ 118 w 1659"/>
                <a:gd name="T11" fmla="*/ 520 h 1607"/>
                <a:gd name="T12" fmla="*/ 188 w 1659"/>
                <a:gd name="T13" fmla="*/ 389 h 1607"/>
                <a:gd name="T14" fmla="*/ 265 w 1659"/>
                <a:gd name="T15" fmla="*/ 259 h 1607"/>
                <a:gd name="T16" fmla="*/ 345 w 1659"/>
                <a:gd name="T17" fmla="*/ 128 h 1607"/>
                <a:gd name="T18" fmla="*/ 428 w 1659"/>
                <a:gd name="T19" fmla="*/ 0 h 1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9" h="1607">
                  <a:moveTo>
                    <a:pt x="428" y="0"/>
                  </a:moveTo>
                  <a:lnTo>
                    <a:pt x="1659" y="619"/>
                  </a:lnTo>
                  <a:lnTo>
                    <a:pt x="1659" y="1607"/>
                  </a:lnTo>
                  <a:lnTo>
                    <a:pt x="0" y="774"/>
                  </a:lnTo>
                  <a:lnTo>
                    <a:pt x="56" y="647"/>
                  </a:lnTo>
                  <a:lnTo>
                    <a:pt x="118" y="520"/>
                  </a:lnTo>
                  <a:lnTo>
                    <a:pt x="188" y="389"/>
                  </a:lnTo>
                  <a:lnTo>
                    <a:pt x="265" y="259"/>
                  </a:lnTo>
                  <a:lnTo>
                    <a:pt x="345" y="128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42F1A8F-CC95-467D-99F2-D1B511E73138}"/>
              </a:ext>
            </a:extLst>
          </p:cNvPr>
          <p:cNvGrpSpPr/>
          <p:nvPr/>
        </p:nvGrpSpPr>
        <p:grpSpPr>
          <a:xfrm>
            <a:off x="3738822" y="3562761"/>
            <a:ext cx="1669034" cy="903447"/>
            <a:chOff x="4985096" y="2415982"/>
            <a:chExt cx="2225378" cy="1204596"/>
          </a:xfrm>
        </p:grpSpPr>
        <p:sp>
          <p:nvSpPr>
            <p:cNvPr id="2082" name="Freeform 89"/>
            <p:cNvSpPr>
              <a:spLocks/>
            </p:cNvSpPr>
            <p:nvPr/>
          </p:nvSpPr>
          <p:spPr bwMode="auto">
            <a:xfrm>
              <a:off x="6084400" y="2415982"/>
              <a:ext cx="1126074" cy="1204596"/>
            </a:xfrm>
            <a:custGeom>
              <a:avLst/>
              <a:gdLst>
                <a:gd name="T0" fmla="*/ 729 w 1261"/>
                <a:gd name="T1" fmla="*/ 0 h 1350"/>
                <a:gd name="T2" fmla="*/ 835 w 1261"/>
                <a:gd name="T3" fmla="*/ 136 h 1350"/>
                <a:gd name="T4" fmla="*/ 943 w 1261"/>
                <a:gd name="T5" fmla="*/ 277 h 1350"/>
                <a:gd name="T6" fmla="*/ 1051 w 1261"/>
                <a:gd name="T7" fmla="*/ 421 h 1350"/>
                <a:gd name="T8" fmla="*/ 1157 w 1261"/>
                <a:gd name="T9" fmla="*/ 571 h 1350"/>
                <a:gd name="T10" fmla="*/ 1261 w 1261"/>
                <a:gd name="T11" fmla="*/ 722 h 1350"/>
                <a:gd name="T12" fmla="*/ 12 w 1261"/>
                <a:gd name="T13" fmla="*/ 1350 h 1350"/>
                <a:gd name="T14" fmla="*/ 12 w 1261"/>
                <a:gd name="T15" fmla="*/ 1350 h 1350"/>
                <a:gd name="T16" fmla="*/ 0 w 1261"/>
                <a:gd name="T17" fmla="*/ 1345 h 1350"/>
                <a:gd name="T18" fmla="*/ 0 w 1261"/>
                <a:gd name="T19" fmla="*/ 355 h 1350"/>
                <a:gd name="T20" fmla="*/ 12 w 1261"/>
                <a:gd name="T21" fmla="*/ 360 h 1350"/>
                <a:gd name="T22" fmla="*/ 12 w 1261"/>
                <a:gd name="T23" fmla="*/ 360 h 1350"/>
                <a:gd name="T24" fmla="*/ 727 w 1261"/>
                <a:gd name="T25" fmla="*/ 2 h 1350"/>
                <a:gd name="T26" fmla="*/ 729 w 1261"/>
                <a:gd name="T27" fmla="*/ 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61" h="1350">
                  <a:moveTo>
                    <a:pt x="729" y="0"/>
                  </a:moveTo>
                  <a:lnTo>
                    <a:pt x="835" y="136"/>
                  </a:lnTo>
                  <a:lnTo>
                    <a:pt x="943" y="277"/>
                  </a:lnTo>
                  <a:lnTo>
                    <a:pt x="1051" y="421"/>
                  </a:lnTo>
                  <a:lnTo>
                    <a:pt x="1157" y="571"/>
                  </a:lnTo>
                  <a:lnTo>
                    <a:pt x="1261" y="722"/>
                  </a:lnTo>
                  <a:lnTo>
                    <a:pt x="12" y="1350"/>
                  </a:lnTo>
                  <a:lnTo>
                    <a:pt x="12" y="1350"/>
                  </a:lnTo>
                  <a:lnTo>
                    <a:pt x="0" y="1345"/>
                  </a:lnTo>
                  <a:lnTo>
                    <a:pt x="0" y="355"/>
                  </a:lnTo>
                  <a:lnTo>
                    <a:pt x="12" y="360"/>
                  </a:lnTo>
                  <a:lnTo>
                    <a:pt x="12" y="360"/>
                  </a:lnTo>
                  <a:lnTo>
                    <a:pt x="727" y="2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87" name="Freeform 94"/>
            <p:cNvSpPr>
              <a:spLocks/>
            </p:cNvSpPr>
            <p:nvPr/>
          </p:nvSpPr>
          <p:spPr bwMode="auto">
            <a:xfrm>
              <a:off x="4985096" y="2415982"/>
              <a:ext cx="1099305" cy="1199242"/>
            </a:xfrm>
            <a:custGeom>
              <a:avLst/>
              <a:gdLst>
                <a:gd name="T0" fmla="*/ 530 w 1231"/>
                <a:gd name="T1" fmla="*/ 0 h 1343"/>
                <a:gd name="T2" fmla="*/ 1231 w 1231"/>
                <a:gd name="T3" fmla="*/ 353 h 1343"/>
                <a:gd name="T4" fmla="*/ 1231 w 1231"/>
                <a:gd name="T5" fmla="*/ 1343 h 1343"/>
                <a:gd name="T6" fmla="*/ 0 w 1231"/>
                <a:gd name="T7" fmla="*/ 724 h 1343"/>
                <a:gd name="T8" fmla="*/ 103 w 1231"/>
                <a:gd name="T9" fmla="*/ 571 h 1343"/>
                <a:gd name="T10" fmla="*/ 209 w 1231"/>
                <a:gd name="T11" fmla="*/ 423 h 1343"/>
                <a:gd name="T12" fmla="*/ 316 w 1231"/>
                <a:gd name="T13" fmla="*/ 277 h 1343"/>
                <a:gd name="T14" fmla="*/ 424 w 1231"/>
                <a:gd name="T15" fmla="*/ 136 h 1343"/>
                <a:gd name="T16" fmla="*/ 530 w 1231"/>
                <a:gd name="T17" fmla="*/ 0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1" h="1343">
                  <a:moveTo>
                    <a:pt x="530" y="0"/>
                  </a:moveTo>
                  <a:lnTo>
                    <a:pt x="1231" y="353"/>
                  </a:lnTo>
                  <a:lnTo>
                    <a:pt x="1231" y="1343"/>
                  </a:lnTo>
                  <a:lnTo>
                    <a:pt x="0" y="724"/>
                  </a:lnTo>
                  <a:lnTo>
                    <a:pt x="103" y="571"/>
                  </a:lnTo>
                  <a:lnTo>
                    <a:pt x="209" y="423"/>
                  </a:lnTo>
                  <a:lnTo>
                    <a:pt x="316" y="277"/>
                  </a:lnTo>
                  <a:lnTo>
                    <a:pt x="424" y="13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E7EAD2-41E7-41EE-A7C0-2F1D2C83756E}"/>
              </a:ext>
            </a:extLst>
          </p:cNvPr>
          <p:cNvGrpSpPr/>
          <p:nvPr/>
        </p:nvGrpSpPr>
        <p:grpSpPr>
          <a:xfrm>
            <a:off x="4094847" y="3015339"/>
            <a:ext cx="955646" cy="788342"/>
            <a:chOff x="5459795" y="1686087"/>
            <a:chExt cx="1274195" cy="1051122"/>
          </a:xfrm>
        </p:grpSpPr>
        <p:sp>
          <p:nvSpPr>
            <p:cNvPr id="2083" name="Freeform 90"/>
            <p:cNvSpPr>
              <a:spLocks/>
            </p:cNvSpPr>
            <p:nvPr/>
          </p:nvSpPr>
          <p:spPr bwMode="auto">
            <a:xfrm>
              <a:off x="6055847" y="1686087"/>
              <a:ext cx="678143" cy="1051122"/>
            </a:xfrm>
            <a:custGeom>
              <a:avLst/>
              <a:gdLst>
                <a:gd name="T0" fmla="*/ 43 w 760"/>
                <a:gd name="T1" fmla="*/ 0 h 1178"/>
                <a:gd name="T2" fmla="*/ 47 w 760"/>
                <a:gd name="T3" fmla="*/ 2 h 1178"/>
                <a:gd name="T4" fmla="*/ 56 w 760"/>
                <a:gd name="T5" fmla="*/ 13 h 1178"/>
                <a:gd name="T6" fmla="*/ 71 w 760"/>
                <a:gd name="T7" fmla="*/ 28 h 1178"/>
                <a:gd name="T8" fmla="*/ 90 w 760"/>
                <a:gd name="T9" fmla="*/ 49 h 1178"/>
                <a:gd name="T10" fmla="*/ 115 w 760"/>
                <a:gd name="T11" fmla="*/ 75 h 1178"/>
                <a:gd name="T12" fmla="*/ 144 w 760"/>
                <a:gd name="T13" fmla="*/ 107 h 1178"/>
                <a:gd name="T14" fmla="*/ 179 w 760"/>
                <a:gd name="T15" fmla="*/ 143 h 1178"/>
                <a:gd name="T16" fmla="*/ 217 w 760"/>
                <a:gd name="T17" fmla="*/ 185 h 1178"/>
                <a:gd name="T18" fmla="*/ 259 w 760"/>
                <a:gd name="T19" fmla="*/ 232 h 1178"/>
                <a:gd name="T20" fmla="*/ 304 w 760"/>
                <a:gd name="T21" fmla="*/ 282 h 1178"/>
                <a:gd name="T22" fmla="*/ 353 w 760"/>
                <a:gd name="T23" fmla="*/ 336 h 1178"/>
                <a:gd name="T24" fmla="*/ 405 w 760"/>
                <a:gd name="T25" fmla="*/ 395 h 1178"/>
                <a:gd name="T26" fmla="*/ 459 w 760"/>
                <a:gd name="T27" fmla="*/ 458 h 1178"/>
                <a:gd name="T28" fmla="*/ 515 w 760"/>
                <a:gd name="T29" fmla="*/ 524 h 1178"/>
                <a:gd name="T30" fmla="*/ 574 w 760"/>
                <a:gd name="T31" fmla="*/ 594 h 1178"/>
                <a:gd name="T32" fmla="*/ 635 w 760"/>
                <a:gd name="T33" fmla="*/ 665 h 1178"/>
                <a:gd name="T34" fmla="*/ 696 w 760"/>
                <a:gd name="T35" fmla="*/ 740 h 1178"/>
                <a:gd name="T36" fmla="*/ 760 w 760"/>
                <a:gd name="T37" fmla="*/ 818 h 1178"/>
                <a:gd name="T38" fmla="*/ 758 w 760"/>
                <a:gd name="T39" fmla="*/ 820 h 1178"/>
                <a:gd name="T40" fmla="*/ 43 w 760"/>
                <a:gd name="T41" fmla="*/ 1178 h 1178"/>
                <a:gd name="T42" fmla="*/ 43 w 760"/>
                <a:gd name="T43" fmla="*/ 1178 h 1178"/>
                <a:gd name="T44" fmla="*/ 31 w 760"/>
                <a:gd name="T45" fmla="*/ 1173 h 1178"/>
                <a:gd name="T46" fmla="*/ 31 w 760"/>
                <a:gd name="T47" fmla="*/ 47 h 1178"/>
                <a:gd name="T48" fmla="*/ 0 w 760"/>
                <a:gd name="T49" fmla="*/ 47 h 1178"/>
                <a:gd name="T50" fmla="*/ 19 w 760"/>
                <a:gd name="T51" fmla="*/ 27 h 1178"/>
                <a:gd name="T52" fmla="*/ 33 w 760"/>
                <a:gd name="T53" fmla="*/ 13 h 1178"/>
                <a:gd name="T54" fmla="*/ 42 w 760"/>
                <a:gd name="T55" fmla="*/ 2 h 1178"/>
                <a:gd name="T56" fmla="*/ 43 w 760"/>
                <a:gd name="T57" fmla="*/ 0 h 1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0" h="1178">
                  <a:moveTo>
                    <a:pt x="43" y="0"/>
                  </a:moveTo>
                  <a:lnTo>
                    <a:pt x="47" y="2"/>
                  </a:lnTo>
                  <a:lnTo>
                    <a:pt x="56" y="13"/>
                  </a:lnTo>
                  <a:lnTo>
                    <a:pt x="71" y="28"/>
                  </a:lnTo>
                  <a:lnTo>
                    <a:pt x="90" y="49"/>
                  </a:lnTo>
                  <a:lnTo>
                    <a:pt x="115" y="75"/>
                  </a:lnTo>
                  <a:lnTo>
                    <a:pt x="144" y="107"/>
                  </a:lnTo>
                  <a:lnTo>
                    <a:pt x="179" y="143"/>
                  </a:lnTo>
                  <a:lnTo>
                    <a:pt x="217" y="185"/>
                  </a:lnTo>
                  <a:lnTo>
                    <a:pt x="259" y="232"/>
                  </a:lnTo>
                  <a:lnTo>
                    <a:pt x="304" y="282"/>
                  </a:lnTo>
                  <a:lnTo>
                    <a:pt x="353" y="336"/>
                  </a:lnTo>
                  <a:lnTo>
                    <a:pt x="405" y="395"/>
                  </a:lnTo>
                  <a:lnTo>
                    <a:pt x="459" y="458"/>
                  </a:lnTo>
                  <a:lnTo>
                    <a:pt x="515" y="524"/>
                  </a:lnTo>
                  <a:lnTo>
                    <a:pt x="574" y="594"/>
                  </a:lnTo>
                  <a:lnTo>
                    <a:pt x="635" y="665"/>
                  </a:lnTo>
                  <a:lnTo>
                    <a:pt x="696" y="740"/>
                  </a:lnTo>
                  <a:lnTo>
                    <a:pt x="760" y="818"/>
                  </a:lnTo>
                  <a:lnTo>
                    <a:pt x="758" y="820"/>
                  </a:lnTo>
                  <a:lnTo>
                    <a:pt x="43" y="1178"/>
                  </a:lnTo>
                  <a:lnTo>
                    <a:pt x="43" y="1178"/>
                  </a:lnTo>
                  <a:lnTo>
                    <a:pt x="31" y="1173"/>
                  </a:lnTo>
                  <a:lnTo>
                    <a:pt x="31" y="47"/>
                  </a:lnTo>
                  <a:lnTo>
                    <a:pt x="0" y="47"/>
                  </a:lnTo>
                  <a:lnTo>
                    <a:pt x="19" y="27"/>
                  </a:lnTo>
                  <a:lnTo>
                    <a:pt x="33" y="13"/>
                  </a:lnTo>
                  <a:lnTo>
                    <a:pt x="42" y="2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88" name="Freeform 95"/>
            <p:cNvSpPr>
              <a:spLocks/>
            </p:cNvSpPr>
            <p:nvPr/>
          </p:nvSpPr>
          <p:spPr bwMode="auto">
            <a:xfrm>
              <a:off x="5459795" y="1727132"/>
              <a:ext cx="624605" cy="1004722"/>
            </a:xfrm>
            <a:custGeom>
              <a:avLst/>
              <a:gdLst>
                <a:gd name="T0" fmla="*/ 670 w 701"/>
                <a:gd name="T1" fmla="*/ 0 h 1126"/>
                <a:gd name="T2" fmla="*/ 701 w 701"/>
                <a:gd name="T3" fmla="*/ 0 h 1126"/>
                <a:gd name="T4" fmla="*/ 701 w 701"/>
                <a:gd name="T5" fmla="*/ 1126 h 1126"/>
                <a:gd name="T6" fmla="*/ 0 w 701"/>
                <a:gd name="T7" fmla="*/ 773 h 1126"/>
                <a:gd name="T8" fmla="*/ 70 w 701"/>
                <a:gd name="T9" fmla="*/ 689 h 1126"/>
                <a:gd name="T10" fmla="*/ 136 w 701"/>
                <a:gd name="T11" fmla="*/ 608 h 1126"/>
                <a:gd name="T12" fmla="*/ 200 w 701"/>
                <a:gd name="T13" fmla="*/ 531 h 1126"/>
                <a:gd name="T14" fmla="*/ 263 w 701"/>
                <a:gd name="T15" fmla="*/ 456 h 1126"/>
                <a:gd name="T16" fmla="*/ 324 w 701"/>
                <a:gd name="T17" fmla="*/ 387 h 1126"/>
                <a:gd name="T18" fmla="*/ 381 w 701"/>
                <a:gd name="T19" fmla="*/ 321 h 1126"/>
                <a:gd name="T20" fmla="*/ 435 w 701"/>
                <a:gd name="T21" fmla="*/ 260 h 1126"/>
                <a:gd name="T22" fmla="*/ 486 w 701"/>
                <a:gd name="T23" fmla="*/ 202 h 1126"/>
                <a:gd name="T24" fmla="*/ 531 w 701"/>
                <a:gd name="T25" fmla="*/ 150 h 1126"/>
                <a:gd name="T26" fmla="*/ 573 w 701"/>
                <a:gd name="T27" fmla="*/ 105 h 1126"/>
                <a:gd name="T28" fmla="*/ 611 w 701"/>
                <a:gd name="T29" fmla="*/ 63 h 1126"/>
                <a:gd name="T30" fmla="*/ 642 w 701"/>
                <a:gd name="T31" fmla="*/ 28 h 1126"/>
                <a:gd name="T32" fmla="*/ 670 w 701"/>
                <a:gd name="T33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1" h="1126">
                  <a:moveTo>
                    <a:pt x="670" y="0"/>
                  </a:moveTo>
                  <a:lnTo>
                    <a:pt x="701" y="0"/>
                  </a:lnTo>
                  <a:lnTo>
                    <a:pt x="701" y="1126"/>
                  </a:lnTo>
                  <a:lnTo>
                    <a:pt x="0" y="773"/>
                  </a:lnTo>
                  <a:lnTo>
                    <a:pt x="70" y="689"/>
                  </a:lnTo>
                  <a:lnTo>
                    <a:pt x="136" y="608"/>
                  </a:lnTo>
                  <a:lnTo>
                    <a:pt x="200" y="531"/>
                  </a:lnTo>
                  <a:lnTo>
                    <a:pt x="263" y="456"/>
                  </a:lnTo>
                  <a:lnTo>
                    <a:pt x="324" y="387"/>
                  </a:lnTo>
                  <a:lnTo>
                    <a:pt x="381" y="321"/>
                  </a:lnTo>
                  <a:lnTo>
                    <a:pt x="435" y="260"/>
                  </a:lnTo>
                  <a:lnTo>
                    <a:pt x="486" y="202"/>
                  </a:lnTo>
                  <a:lnTo>
                    <a:pt x="531" y="150"/>
                  </a:lnTo>
                  <a:lnTo>
                    <a:pt x="573" y="105"/>
                  </a:lnTo>
                  <a:lnTo>
                    <a:pt x="611" y="63"/>
                  </a:lnTo>
                  <a:lnTo>
                    <a:pt x="642" y="28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089" name="Freeform 96"/>
          <p:cNvSpPr>
            <a:spLocks noEditPoints="1"/>
          </p:cNvSpPr>
          <p:nvPr/>
        </p:nvSpPr>
        <p:spPr bwMode="auto">
          <a:xfrm>
            <a:off x="3294460" y="3015340"/>
            <a:ext cx="2555081" cy="3842660"/>
          </a:xfrm>
          <a:custGeom>
            <a:avLst/>
            <a:gdLst>
              <a:gd name="T0" fmla="*/ 443 w 3817"/>
              <a:gd name="T1" fmla="*/ 3896 h 5742"/>
              <a:gd name="T2" fmla="*/ 765 w 3817"/>
              <a:gd name="T3" fmla="*/ 4291 h 5742"/>
              <a:gd name="T4" fmla="*/ 1182 w 3817"/>
              <a:gd name="T5" fmla="*/ 4575 h 5742"/>
              <a:gd name="T6" fmla="*/ 1667 w 3817"/>
              <a:gd name="T7" fmla="*/ 4724 h 5742"/>
              <a:gd name="T8" fmla="*/ 3533 w 3817"/>
              <a:gd name="T9" fmla="*/ 3539 h 5742"/>
              <a:gd name="T10" fmla="*/ 2253 w 3817"/>
              <a:gd name="T11" fmla="*/ 4705 h 5742"/>
              <a:gd name="T12" fmla="*/ 2733 w 3817"/>
              <a:gd name="T13" fmla="*/ 4522 h 5742"/>
              <a:gd name="T14" fmla="*/ 3135 w 3817"/>
              <a:gd name="T15" fmla="*/ 4207 h 5742"/>
              <a:gd name="T16" fmla="*/ 3433 w 3817"/>
              <a:gd name="T17" fmla="*/ 3785 h 5742"/>
              <a:gd name="T18" fmla="*/ 255 w 3817"/>
              <a:gd name="T19" fmla="*/ 2652 h 5742"/>
              <a:gd name="T20" fmla="*/ 196 w 3817"/>
              <a:gd name="T21" fmla="*/ 2993 h 5742"/>
              <a:gd name="T22" fmla="*/ 1798 w 3817"/>
              <a:gd name="T23" fmla="*/ 4080 h 5742"/>
              <a:gd name="T24" fmla="*/ 1994 w 3817"/>
              <a:gd name="T25" fmla="*/ 3324 h 5742"/>
              <a:gd name="T26" fmla="*/ 3617 w 3817"/>
              <a:gd name="T27" fmla="*/ 3092 h 5742"/>
              <a:gd name="T28" fmla="*/ 3587 w 3817"/>
              <a:gd name="T29" fmla="*/ 2744 h 5742"/>
              <a:gd name="T30" fmla="*/ 617 w 3817"/>
              <a:gd name="T31" fmla="*/ 1899 h 5742"/>
              <a:gd name="T32" fmla="*/ 363 w 3817"/>
              <a:gd name="T33" fmla="*/ 2370 h 5742"/>
              <a:gd name="T34" fmla="*/ 3121 w 3817"/>
              <a:gd name="T35" fmla="*/ 1768 h 5742"/>
              <a:gd name="T36" fmla="*/ 3455 w 3817"/>
              <a:gd name="T37" fmla="*/ 2368 h 5742"/>
              <a:gd name="T38" fmla="*/ 3201 w 3817"/>
              <a:gd name="T39" fmla="*/ 1895 h 5742"/>
              <a:gd name="T40" fmla="*/ 1003 w 3817"/>
              <a:gd name="T41" fmla="*/ 1330 h 5742"/>
              <a:gd name="T42" fmla="*/ 1798 w 3817"/>
              <a:gd name="T43" fmla="*/ 1333 h 5742"/>
              <a:gd name="T44" fmla="*/ 1994 w 3817"/>
              <a:gd name="T45" fmla="*/ 2114 h 5742"/>
              <a:gd name="T46" fmla="*/ 2815 w 3817"/>
              <a:gd name="T47" fmla="*/ 1328 h 5742"/>
              <a:gd name="T48" fmla="*/ 1746 w 3817"/>
              <a:gd name="T49" fmla="*/ 421 h 5742"/>
              <a:gd name="T50" fmla="*/ 1494 w 3817"/>
              <a:gd name="T51" fmla="*/ 712 h 5742"/>
              <a:gd name="T52" fmla="*/ 1798 w 3817"/>
              <a:gd name="T53" fmla="*/ 364 h 5742"/>
              <a:gd name="T54" fmla="*/ 2401 w 3817"/>
              <a:gd name="T55" fmla="*/ 801 h 5742"/>
              <a:gd name="T56" fmla="*/ 2147 w 3817"/>
              <a:gd name="T57" fmla="*/ 505 h 5742"/>
              <a:gd name="T58" fmla="*/ 1907 w 3817"/>
              <a:gd name="T59" fmla="*/ 0 h 5742"/>
              <a:gd name="T60" fmla="*/ 1982 w 3817"/>
              <a:gd name="T61" fmla="*/ 33 h 5742"/>
              <a:gd name="T62" fmla="*/ 2053 w 3817"/>
              <a:gd name="T63" fmla="*/ 108 h 5742"/>
              <a:gd name="T64" fmla="*/ 2198 w 3817"/>
              <a:gd name="T65" fmla="*/ 266 h 5742"/>
              <a:gd name="T66" fmla="*/ 2400 w 3817"/>
              <a:gd name="T67" fmla="*/ 494 h 5742"/>
              <a:gd name="T68" fmla="*/ 2638 w 3817"/>
              <a:gd name="T69" fmla="*/ 778 h 5742"/>
              <a:gd name="T70" fmla="*/ 3041 w 3817"/>
              <a:gd name="T71" fmla="*/ 1303 h 5742"/>
              <a:gd name="T72" fmla="*/ 3415 w 3817"/>
              <a:gd name="T73" fmla="*/ 1867 h 5742"/>
              <a:gd name="T74" fmla="*/ 3672 w 3817"/>
              <a:gd name="T75" fmla="*/ 2377 h 5742"/>
              <a:gd name="T76" fmla="*/ 3801 w 3817"/>
              <a:gd name="T77" fmla="*/ 2807 h 5742"/>
              <a:gd name="T78" fmla="*/ 3801 w 3817"/>
              <a:gd name="T79" fmla="*/ 3247 h 5742"/>
              <a:gd name="T80" fmla="*/ 3657 w 3817"/>
              <a:gd name="T81" fmla="*/ 3769 h 5742"/>
              <a:gd name="T82" fmla="*/ 3379 w 3817"/>
              <a:gd name="T83" fmla="*/ 4230 h 5742"/>
              <a:gd name="T84" fmla="*/ 2993 w 3817"/>
              <a:gd name="T85" fmla="*/ 4592 h 5742"/>
              <a:gd name="T86" fmla="*/ 2523 w 3817"/>
              <a:gd name="T87" fmla="*/ 4834 h 5742"/>
              <a:gd name="T88" fmla="*/ 1994 w 3817"/>
              <a:gd name="T89" fmla="*/ 4936 h 5742"/>
              <a:gd name="T90" fmla="*/ 1954 w 3817"/>
              <a:gd name="T91" fmla="*/ 5723 h 5742"/>
              <a:gd name="T92" fmla="*/ 1838 w 3817"/>
              <a:gd name="T93" fmla="*/ 5723 h 5742"/>
              <a:gd name="T94" fmla="*/ 1798 w 3817"/>
              <a:gd name="T95" fmla="*/ 4935 h 5742"/>
              <a:gd name="T96" fmla="*/ 1276 w 3817"/>
              <a:gd name="T97" fmla="*/ 4829 h 5742"/>
              <a:gd name="T98" fmla="*/ 814 w 3817"/>
              <a:gd name="T99" fmla="*/ 4583 h 5742"/>
              <a:gd name="T100" fmla="*/ 433 w 3817"/>
              <a:gd name="T101" fmla="*/ 4223 h 5742"/>
              <a:gd name="T102" fmla="*/ 158 w 3817"/>
              <a:gd name="T103" fmla="*/ 3765 h 5742"/>
              <a:gd name="T104" fmla="*/ 15 w 3817"/>
              <a:gd name="T105" fmla="*/ 3247 h 5742"/>
              <a:gd name="T106" fmla="*/ 15 w 3817"/>
              <a:gd name="T107" fmla="*/ 2808 h 5742"/>
              <a:gd name="T108" fmla="*/ 146 w 3817"/>
              <a:gd name="T109" fmla="*/ 2379 h 5742"/>
              <a:gd name="T110" fmla="*/ 405 w 3817"/>
              <a:gd name="T111" fmla="*/ 1871 h 5742"/>
              <a:gd name="T112" fmla="*/ 777 w 3817"/>
              <a:gd name="T113" fmla="*/ 1305 h 5742"/>
              <a:gd name="T114" fmla="*/ 1187 w 3817"/>
              <a:gd name="T115" fmla="*/ 773 h 5742"/>
              <a:gd name="T116" fmla="*/ 1443 w 3817"/>
              <a:gd name="T117" fmla="*/ 468 h 5742"/>
              <a:gd name="T118" fmla="*/ 1653 w 3817"/>
              <a:gd name="T119" fmla="*/ 230 h 5742"/>
              <a:gd name="T120" fmla="*/ 1791 w 3817"/>
              <a:gd name="T121" fmla="*/ 79 h 5742"/>
              <a:gd name="T122" fmla="*/ 1838 w 3817"/>
              <a:gd name="T123" fmla="*/ 30 h 5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817" h="5742">
                <a:moveTo>
                  <a:pt x="283" y="3539"/>
                </a:moveTo>
                <a:lnTo>
                  <a:pt x="328" y="3663"/>
                </a:lnTo>
                <a:lnTo>
                  <a:pt x="382" y="3781"/>
                </a:lnTo>
                <a:lnTo>
                  <a:pt x="443" y="3896"/>
                </a:lnTo>
                <a:lnTo>
                  <a:pt x="514" y="4004"/>
                </a:lnTo>
                <a:lnTo>
                  <a:pt x="591" y="4105"/>
                </a:lnTo>
                <a:lnTo>
                  <a:pt x="674" y="4200"/>
                </a:lnTo>
                <a:lnTo>
                  <a:pt x="765" y="4291"/>
                </a:lnTo>
                <a:lnTo>
                  <a:pt x="861" y="4373"/>
                </a:lnTo>
                <a:lnTo>
                  <a:pt x="963" y="4447"/>
                </a:lnTo>
                <a:lnTo>
                  <a:pt x="1069" y="4515"/>
                </a:lnTo>
                <a:lnTo>
                  <a:pt x="1182" y="4575"/>
                </a:lnTo>
                <a:lnTo>
                  <a:pt x="1299" y="4625"/>
                </a:lnTo>
                <a:lnTo>
                  <a:pt x="1419" y="4667"/>
                </a:lnTo>
                <a:lnTo>
                  <a:pt x="1542" y="4700"/>
                </a:lnTo>
                <a:lnTo>
                  <a:pt x="1667" y="4724"/>
                </a:lnTo>
                <a:lnTo>
                  <a:pt x="1798" y="4738"/>
                </a:lnTo>
                <a:lnTo>
                  <a:pt x="1798" y="4301"/>
                </a:lnTo>
                <a:lnTo>
                  <a:pt x="283" y="3539"/>
                </a:lnTo>
                <a:close/>
                <a:moveTo>
                  <a:pt x="3533" y="3539"/>
                </a:moveTo>
                <a:lnTo>
                  <a:pt x="1994" y="4314"/>
                </a:lnTo>
                <a:lnTo>
                  <a:pt x="1994" y="4740"/>
                </a:lnTo>
                <a:lnTo>
                  <a:pt x="2125" y="4728"/>
                </a:lnTo>
                <a:lnTo>
                  <a:pt x="2253" y="4705"/>
                </a:lnTo>
                <a:lnTo>
                  <a:pt x="2380" y="4674"/>
                </a:lnTo>
                <a:lnTo>
                  <a:pt x="2502" y="4632"/>
                </a:lnTo>
                <a:lnTo>
                  <a:pt x="2620" y="4581"/>
                </a:lnTo>
                <a:lnTo>
                  <a:pt x="2733" y="4522"/>
                </a:lnTo>
                <a:lnTo>
                  <a:pt x="2843" y="4456"/>
                </a:lnTo>
                <a:lnTo>
                  <a:pt x="2946" y="4380"/>
                </a:lnTo>
                <a:lnTo>
                  <a:pt x="3045" y="4298"/>
                </a:lnTo>
                <a:lnTo>
                  <a:pt x="3135" y="4207"/>
                </a:lnTo>
                <a:lnTo>
                  <a:pt x="3220" y="4112"/>
                </a:lnTo>
                <a:lnTo>
                  <a:pt x="3299" y="4007"/>
                </a:lnTo>
                <a:lnTo>
                  <a:pt x="3370" y="3899"/>
                </a:lnTo>
                <a:lnTo>
                  <a:pt x="3433" y="3785"/>
                </a:lnTo>
                <a:lnTo>
                  <a:pt x="3488" y="3665"/>
                </a:lnTo>
                <a:lnTo>
                  <a:pt x="3533" y="3539"/>
                </a:lnTo>
                <a:close/>
                <a:moveTo>
                  <a:pt x="288" y="2553"/>
                </a:moveTo>
                <a:lnTo>
                  <a:pt x="255" y="2652"/>
                </a:lnTo>
                <a:lnTo>
                  <a:pt x="229" y="2744"/>
                </a:lnTo>
                <a:lnTo>
                  <a:pt x="212" y="2833"/>
                </a:lnTo>
                <a:lnTo>
                  <a:pt x="200" y="2916"/>
                </a:lnTo>
                <a:lnTo>
                  <a:pt x="196" y="2993"/>
                </a:lnTo>
                <a:lnTo>
                  <a:pt x="200" y="3092"/>
                </a:lnTo>
                <a:lnTo>
                  <a:pt x="207" y="3190"/>
                </a:lnTo>
                <a:lnTo>
                  <a:pt x="221" y="3287"/>
                </a:lnTo>
                <a:lnTo>
                  <a:pt x="1798" y="4080"/>
                </a:lnTo>
                <a:lnTo>
                  <a:pt x="1798" y="3311"/>
                </a:lnTo>
                <a:lnTo>
                  <a:pt x="288" y="2553"/>
                </a:lnTo>
                <a:close/>
                <a:moveTo>
                  <a:pt x="3528" y="2551"/>
                </a:moveTo>
                <a:lnTo>
                  <a:pt x="1994" y="3324"/>
                </a:lnTo>
                <a:lnTo>
                  <a:pt x="1994" y="4093"/>
                </a:lnTo>
                <a:lnTo>
                  <a:pt x="3596" y="3287"/>
                </a:lnTo>
                <a:lnTo>
                  <a:pt x="3608" y="3190"/>
                </a:lnTo>
                <a:lnTo>
                  <a:pt x="3617" y="3092"/>
                </a:lnTo>
                <a:lnTo>
                  <a:pt x="3620" y="2993"/>
                </a:lnTo>
                <a:lnTo>
                  <a:pt x="3617" y="2915"/>
                </a:lnTo>
                <a:lnTo>
                  <a:pt x="3605" y="2831"/>
                </a:lnTo>
                <a:lnTo>
                  <a:pt x="3587" y="2744"/>
                </a:lnTo>
                <a:lnTo>
                  <a:pt x="3561" y="2650"/>
                </a:lnTo>
                <a:lnTo>
                  <a:pt x="3528" y="2551"/>
                </a:lnTo>
                <a:close/>
                <a:moveTo>
                  <a:pt x="699" y="1770"/>
                </a:moveTo>
                <a:lnTo>
                  <a:pt x="617" y="1899"/>
                </a:lnTo>
                <a:lnTo>
                  <a:pt x="544" y="2022"/>
                </a:lnTo>
                <a:lnTo>
                  <a:pt x="476" y="2144"/>
                </a:lnTo>
                <a:lnTo>
                  <a:pt x="417" y="2259"/>
                </a:lnTo>
                <a:lnTo>
                  <a:pt x="363" y="2370"/>
                </a:lnTo>
                <a:lnTo>
                  <a:pt x="1798" y="3090"/>
                </a:lnTo>
                <a:lnTo>
                  <a:pt x="1798" y="2323"/>
                </a:lnTo>
                <a:lnTo>
                  <a:pt x="699" y="1770"/>
                </a:lnTo>
                <a:close/>
                <a:moveTo>
                  <a:pt x="3121" y="1768"/>
                </a:moveTo>
                <a:lnTo>
                  <a:pt x="1994" y="2333"/>
                </a:lnTo>
                <a:lnTo>
                  <a:pt x="1994" y="3103"/>
                </a:lnTo>
                <a:lnTo>
                  <a:pt x="3455" y="2368"/>
                </a:lnTo>
                <a:lnTo>
                  <a:pt x="3455" y="2368"/>
                </a:lnTo>
                <a:lnTo>
                  <a:pt x="3401" y="2257"/>
                </a:lnTo>
                <a:lnTo>
                  <a:pt x="3342" y="2140"/>
                </a:lnTo>
                <a:lnTo>
                  <a:pt x="3276" y="2020"/>
                </a:lnTo>
                <a:lnTo>
                  <a:pt x="3201" y="1895"/>
                </a:lnTo>
                <a:lnTo>
                  <a:pt x="3121" y="1768"/>
                </a:lnTo>
                <a:close/>
                <a:moveTo>
                  <a:pt x="1222" y="1044"/>
                </a:moveTo>
                <a:lnTo>
                  <a:pt x="1111" y="1189"/>
                </a:lnTo>
                <a:lnTo>
                  <a:pt x="1003" y="1330"/>
                </a:lnTo>
                <a:lnTo>
                  <a:pt x="902" y="1469"/>
                </a:lnTo>
                <a:lnTo>
                  <a:pt x="808" y="1604"/>
                </a:lnTo>
                <a:lnTo>
                  <a:pt x="1798" y="2102"/>
                </a:lnTo>
                <a:lnTo>
                  <a:pt x="1798" y="1333"/>
                </a:lnTo>
                <a:lnTo>
                  <a:pt x="1222" y="1044"/>
                </a:lnTo>
                <a:close/>
                <a:moveTo>
                  <a:pt x="2596" y="1042"/>
                </a:moveTo>
                <a:lnTo>
                  <a:pt x="1994" y="1345"/>
                </a:lnTo>
                <a:lnTo>
                  <a:pt x="1994" y="2114"/>
                </a:lnTo>
                <a:lnTo>
                  <a:pt x="3012" y="1603"/>
                </a:lnTo>
                <a:lnTo>
                  <a:pt x="3012" y="1601"/>
                </a:lnTo>
                <a:lnTo>
                  <a:pt x="2916" y="1467"/>
                </a:lnTo>
                <a:lnTo>
                  <a:pt x="2815" y="1328"/>
                </a:lnTo>
                <a:lnTo>
                  <a:pt x="2709" y="1187"/>
                </a:lnTo>
                <a:lnTo>
                  <a:pt x="2596" y="1042"/>
                </a:lnTo>
                <a:close/>
                <a:moveTo>
                  <a:pt x="1798" y="364"/>
                </a:moveTo>
                <a:lnTo>
                  <a:pt x="1746" y="421"/>
                </a:lnTo>
                <a:lnTo>
                  <a:pt x="1688" y="486"/>
                </a:lnTo>
                <a:lnTo>
                  <a:pt x="1627" y="555"/>
                </a:lnTo>
                <a:lnTo>
                  <a:pt x="1561" y="632"/>
                </a:lnTo>
                <a:lnTo>
                  <a:pt x="1494" y="712"/>
                </a:lnTo>
                <a:lnTo>
                  <a:pt x="1422" y="797"/>
                </a:lnTo>
                <a:lnTo>
                  <a:pt x="1349" y="886"/>
                </a:lnTo>
                <a:lnTo>
                  <a:pt x="1798" y="1112"/>
                </a:lnTo>
                <a:lnTo>
                  <a:pt x="1798" y="364"/>
                </a:lnTo>
                <a:close/>
                <a:moveTo>
                  <a:pt x="1994" y="336"/>
                </a:moveTo>
                <a:lnTo>
                  <a:pt x="1994" y="1124"/>
                </a:lnTo>
                <a:lnTo>
                  <a:pt x="2469" y="884"/>
                </a:lnTo>
                <a:lnTo>
                  <a:pt x="2401" y="801"/>
                </a:lnTo>
                <a:lnTo>
                  <a:pt x="2333" y="721"/>
                </a:lnTo>
                <a:lnTo>
                  <a:pt x="2267" y="644"/>
                </a:lnTo>
                <a:lnTo>
                  <a:pt x="2205" y="573"/>
                </a:lnTo>
                <a:lnTo>
                  <a:pt x="2147" y="505"/>
                </a:lnTo>
                <a:lnTo>
                  <a:pt x="2092" y="444"/>
                </a:lnTo>
                <a:lnTo>
                  <a:pt x="2041" y="387"/>
                </a:lnTo>
                <a:lnTo>
                  <a:pt x="1994" y="336"/>
                </a:lnTo>
                <a:close/>
                <a:moveTo>
                  <a:pt x="1907" y="0"/>
                </a:moveTo>
                <a:lnTo>
                  <a:pt x="1933" y="4"/>
                </a:lnTo>
                <a:lnTo>
                  <a:pt x="1958" y="14"/>
                </a:lnTo>
                <a:lnTo>
                  <a:pt x="1979" y="30"/>
                </a:lnTo>
                <a:lnTo>
                  <a:pt x="1982" y="33"/>
                </a:lnTo>
                <a:lnTo>
                  <a:pt x="1993" y="44"/>
                </a:lnTo>
                <a:lnTo>
                  <a:pt x="2007" y="59"/>
                </a:lnTo>
                <a:lnTo>
                  <a:pt x="2027" y="82"/>
                </a:lnTo>
                <a:lnTo>
                  <a:pt x="2053" y="108"/>
                </a:lnTo>
                <a:lnTo>
                  <a:pt x="2083" y="141"/>
                </a:lnTo>
                <a:lnTo>
                  <a:pt x="2118" y="178"/>
                </a:lnTo>
                <a:lnTo>
                  <a:pt x="2156" y="219"/>
                </a:lnTo>
                <a:lnTo>
                  <a:pt x="2198" y="266"/>
                </a:lnTo>
                <a:lnTo>
                  <a:pt x="2245" y="319"/>
                </a:lnTo>
                <a:lnTo>
                  <a:pt x="2293" y="373"/>
                </a:lnTo>
                <a:lnTo>
                  <a:pt x="2346" y="432"/>
                </a:lnTo>
                <a:lnTo>
                  <a:pt x="2400" y="494"/>
                </a:lnTo>
                <a:lnTo>
                  <a:pt x="2457" y="561"/>
                </a:lnTo>
                <a:lnTo>
                  <a:pt x="2514" y="630"/>
                </a:lnTo>
                <a:lnTo>
                  <a:pt x="2575" y="703"/>
                </a:lnTo>
                <a:lnTo>
                  <a:pt x="2638" y="778"/>
                </a:lnTo>
                <a:lnTo>
                  <a:pt x="2700" y="856"/>
                </a:lnTo>
                <a:lnTo>
                  <a:pt x="2820" y="1008"/>
                </a:lnTo>
                <a:lnTo>
                  <a:pt x="2933" y="1157"/>
                </a:lnTo>
                <a:lnTo>
                  <a:pt x="3041" y="1303"/>
                </a:lnTo>
                <a:lnTo>
                  <a:pt x="3144" y="1446"/>
                </a:lnTo>
                <a:lnTo>
                  <a:pt x="3238" y="1585"/>
                </a:lnTo>
                <a:lnTo>
                  <a:pt x="3330" y="1728"/>
                </a:lnTo>
                <a:lnTo>
                  <a:pt x="3415" y="1867"/>
                </a:lnTo>
                <a:lnTo>
                  <a:pt x="3492" y="2003"/>
                </a:lnTo>
                <a:lnTo>
                  <a:pt x="3559" y="2132"/>
                </a:lnTo>
                <a:lnTo>
                  <a:pt x="3620" y="2257"/>
                </a:lnTo>
                <a:lnTo>
                  <a:pt x="3672" y="2377"/>
                </a:lnTo>
                <a:lnTo>
                  <a:pt x="3716" y="2492"/>
                </a:lnTo>
                <a:lnTo>
                  <a:pt x="3752" y="2601"/>
                </a:lnTo>
                <a:lnTo>
                  <a:pt x="3780" y="2708"/>
                </a:lnTo>
                <a:lnTo>
                  <a:pt x="3801" y="2807"/>
                </a:lnTo>
                <a:lnTo>
                  <a:pt x="3813" y="2902"/>
                </a:lnTo>
                <a:lnTo>
                  <a:pt x="3817" y="2993"/>
                </a:lnTo>
                <a:lnTo>
                  <a:pt x="3813" y="3120"/>
                </a:lnTo>
                <a:lnTo>
                  <a:pt x="3801" y="3247"/>
                </a:lnTo>
                <a:lnTo>
                  <a:pt x="3780" y="3372"/>
                </a:lnTo>
                <a:lnTo>
                  <a:pt x="3747" y="3508"/>
                </a:lnTo>
                <a:lnTo>
                  <a:pt x="3707" y="3642"/>
                </a:lnTo>
                <a:lnTo>
                  <a:pt x="3657" y="3769"/>
                </a:lnTo>
                <a:lnTo>
                  <a:pt x="3599" y="3892"/>
                </a:lnTo>
                <a:lnTo>
                  <a:pt x="3533" y="4011"/>
                </a:lnTo>
                <a:lnTo>
                  <a:pt x="3460" y="4124"/>
                </a:lnTo>
                <a:lnTo>
                  <a:pt x="3379" y="4230"/>
                </a:lnTo>
                <a:lnTo>
                  <a:pt x="3292" y="4331"/>
                </a:lnTo>
                <a:lnTo>
                  <a:pt x="3198" y="4425"/>
                </a:lnTo>
                <a:lnTo>
                  <a:pt x="3097" y="4512"/>
                </a:lnTo>
                <a:lnTo>
                  <a:pt x="2993" y="4592"/>
                </a:lnTo>
                <a:lnTo>
                  <a:pt x="2881" y="4665"/>
                </a:lnTo>
                <a:lnTo>
                  <a:pt x="2766" y="4729"/>
                </a:lnTo>
                <a:lnTo>
                  <a:pt x="2646" y="4787"/>
                </a:lnTo>
                <a:lnTo>
                  <a:pt x="2523" y="4834"/>
                </a:lnTo>
                <a:lnTo>
                  <a:pt x="2394" y="4874"/>
                </a:lnTo>
                <a:lnTo>
                  <a:pt x="2264" y="4905"/>
                </a:lnTo>
                <a:lnTo>
                  <a:pt x="2130" y="4926"/>
                </a:lnTo>
                <a:lnTo>
                  <a:pt x="1994" y="4936"/>
                </a:lnTo>
                <a:lnTo>
                  <a:pt x="1994" y="5643"/>
                </a:lnTo>
                <a:lnTo>
                  <a:pt x="1989" y="5674"/>
                </a:lnTo>
                <a:lnTo>
                  <a:pt x="1975" y="5702"/>
                </a:lnTo>
                <a:lnTo>
                  <a:pt x="1954" y="5723"/>
                </a:lnTo>
                <a:lnTo>
                  <a:pt x="1927" y="5737"/>
                </a:lnTo>
                <a:lnTo>
                  <a:pt x="1895" y="5742"/>
                </a:lnTo>
                <a:lnTo>
                  <a:pt x="1864" y="5737"/>
                </a:lnTo>
                <a:lnTo>
                  <a:pt x="1838" y="5723"/>
                </a:lnTo>
                <a:lnTo>
                  <a:pt x="1817" y="5702"/>
                </a:lnTo>
                <a:lnTo>
                  <a:pt x="1801" y="5674"/>
                </a:lnTo>
                <a:lnTo>
                  <a:pt x="1798" y="5643"/>
                </a:lnTo>
                <a:lnTo>
                  <a:pt x="1798" y="4935"/>
                </a:lnTo>
                <a:lnTo>
                  <a:pt x="1662" y="4922"/>
                </a:lnTo>
                <a:lnTo>
                  <a:pt x="1532" y="4900"/>
                </a:lnTo>
                <a:lnTo>
                  <a:pt x="1401" y="4869"/>
                </a:lnTo>
                <a:lnTo>
                  <a:pt x="1276" y="4829"/>
                </a:lnTo>
                <a:lnTo>
                  <a:pt x="1154" y="4778"/>
                </a:lnTo>
                <a:lnTo>
                  <a:pt x="1036" y="4721"/>
                </a:lnTo>
                <a:lnTo>
                  <a:pt x="921" y="4656"/>
                </a:lnTo>
                <a:lnTo>
                  <a:pt x="814" y="4583"/>
                </a:lnTo>
                <a:lnTo>
                  <a:pt x="709" y="4503"/>
                </a:lnTo>
                <a:lnTo>
                  <a:pt x="610" y="4416"/>
                </a:lnTo>
                <a:lnTo>
                  <a:pt x="518" y="4322"/>
                </a:lnTo>
                <a:lnTo>
                  <a:pt x="433" y="4223"/>
                </a:lnTo>
                <a:lnTo>
                  <a:pt x="353" y="4117"/>
                </a:lnTo>
                <a:lnTo>
                  <a:pt x="280" y="4004"/>
                </a:lnTo>
                <a:lnTo>
                  <a:pt x="215" y="3887"/>
                </a:lnTo>
                <a:lnTo>
                  <a:pt x="158" y="3765"/>
                </a:lnTo>
                <a:lnTo>
                  <a:pt x="108" y="3638"/>
                </a:lnTo>
                <a:lnTo>
                  <a:pt x="68" y="3508"/>
                </a:lnTo>
                <a:lnTo>
                  <a:pt x="36" y="3372"/>
                </a:lnTo>
                <a:lnTo>
                  <a:pt x="15" y="3247"/>
                </a:lnTo>
                <a:lnTo>
                  <a:pt x="3" y="3120"/>
                </a:lnTo>
                <a:lnTo>
                  <a:pt x="0" y="2993"/>
                </a:lnTo>
                <a:lnTo>
                  <a:pt x="3" y="2904"/>
                </a:lnTo>
                <a:lnTo>
                  <a:pt x="15" y="2808"/>
                </a:lnTo>
                <a:lnTo>
                  <a:pt x="36" y="2708"/>
                </a:lnTo>
                <a:lnTo>
                  <a:pt x="64" y="2603"/>
                </a:lnTo>
                <a:lnTo>
                  <a:pt x="101" y="2494"/>
                </a:lnTo>
                <a:lnTo>
                  <a:pt x="146" y="2379"/>
                </a:lnTo>
                <a:lnTo>
                  <a:pt x="198" y="2259"/>
                </a:lnTo>
                <a:lnTo>
                  <a:pt x="259" y="2135"/>
                </a:lnTo>
                <a:lnTo>
                  <a:pt x="328" y="2005"/>
                </a:lnTo>
                <a:lnTo>
                  <a:pt x="405" y="1871"/>
                </a:lnTo>
                <a:lnTo>
                  <a:pt x="490" y="1731"/>
                </a:lnTo>
                <a:lnTo>
                  <a:pt x="582" y="1587"/>
                </a:lnTo>
                <a:lnTo>
                  <a:pt x="676" y="1448"/>
                </a:lnTo>
                <a:lnTo>
                  <a:pt x="777" y="1305"/>
                </a:lnTo>
                <a:lnTo>
                  <a:pt x="885" y="1159"/>
                </a:lnTo>
                <a:lnTo>
                  <a:pt x="1000" y="1009"/>
                </a:lnTo>
                <a:lnTo>
                  <a:pt x="1118" y="858"/>
                </a:lnTo>
                <a:lnTo>
                  <a:pt x="1187" y="773"/>
                </a:lnTo>
                <a:lnTo>
                  <a:pt x="1254" y="691"/>
                </a:lnTo>
                <a:lnTo>
                  <a:pt x="1320" y="613"/>
                </a:lnTo>
                <a:lnTo>
                  <a:pt x="1382" y="538"/>
                </a:lnTo>
                <a:lnTo>
                  <a:pt x="1443" y="468"/>
                </a:lnTo>
                <a:lnTo>
                  <a:pt x="1500" y="400"/>
                </a:lnTo>
                <a:lnTo>
                  <a:pt x="1554" y="340"/>
                </a:lnTo>
                <a:lnTo>
                  <a:pt x="1607" y="282"/>
                </a:lnTo>
                <a:lnTo>
                  <a:pt x="1653" y="230"/>
                </a:lnTo>
                <a:lnTo>
                  <a:pt x="1695" y="183"/>
                </a:lnTo>
                <a:lnTo>
                  <a:pt x="1732" y="143"/>
                </a:lnTo>
                <a:lnTo>
                  <a:pt x="1765" y="108"/>
                </a:lnTo>
                <a:lnTo>
                  <a:pt x="1791" y="79"/>
                </a:lnTo>
                <a:lnTo>
                  <a:pt x="1812" y="58"/>
                </a:lnTo>
                <a:lnTo>
                  <a:pt x="1826" y="42"/>
                </a:lnTo>
                <a:lnTo>
                  <a:pt x="1834" y="33"/>
                </a:lnTo>
                <a:lnTo>
                  <a:pt x="1838" y="30"/>
                </a:lnTo>
                <a:lnTo>
                  <a:pt x="1857" y="14"/>
                </a:lnTo>
                <a:lnTo>
                  <a:pt x="1881" y="4"/>
                </a:lnTo>
                <a:lnTo>
                  <a:pt x="190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cxnSp>
        <p:nvCxnSpPr>
          <p:cNvPr id="149" name="Straight Connector 148"/>
          <p:cNvCxnSpPr/>
          <p:nvPr/>
        </p:nvCxnSpPr>
        <p:spPr>
          <a:xfrm flipH="1">
            <a:off x="3100563" y="3797539"/>
            <a:ext cx="765431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5574846" y="4304043"/>
            <a:ext cx="60881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>
            <a:off x="3100563" y="4914339"/>
            <a:ext cx="25297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cxnSpLocks/>
          </p:cNvCxnSpPr>
          <p:nvPr/>
        </p:nvCxnSpPr>
        <p:spPr>
          <a:xfrm flipH="1">
            <a:off x="5692944" y="5470997"/>
            <a:ext cx="584764" cy="0"/>
          </a:xfrm>
          <a:prstGeom prst="line">
            <a:avLst/>
          </a:prstGeom>
          <a:ln w="19050">
            <a:solidFill>
              <a:schemeClr val="accent5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/>
          <p:cNvSpPr txBox="1"/>
          <p:nvPr/>
        </p:nvSpPr>
        <p:spPr>
          <a:xfrm>
            <a:off x="6358765" y="4136821"/>
            <a:ext cx="2555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/>
              <a:t>Producția și utilizarea energiei verzi bazată pe hidrogen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6358765" y="5295436"/>
            <a:ext cx="2093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/>
              <a:t>Producerea de energie la nivel național 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359877" y="3573245"/>
            <a:ext cx="2555081" cy="696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 err="1"/>
              <a:t>Crearea</a:t>
            </a:r>
            <a:r>
              <a:rPr lang="en-US" sz="1400" dirty="0"/>
              <a:t> de </a:t>
            </a:r>
            <a:r>
              <a:rPr lang="en-US" sz="1400" dirty="0" err="1"/>
              <a:t>locuri</a:t>
            </a:r>
            <a:r>
              <a:rPr lang="en-US" sz="1400" dirty="0"/>
              <a:t> de </a:t>
            </a:r>
            <a:r>
              <a:rPr lang="en-US" sz="1400" dirty="0" err="1"/>
              <a:t>muncă</a:t>
            </a:r>
            <a:r>
              <a:rPr lang="en-US" sz="1400" dirty="0"/>
              <a:t> cu </a:t>
            </a:r>
            <a:r>
              <a:rPr lang="en-US" sz="1400" dirty="0" err="1"/>
              <a:t>valoare</a:t>
            </a:r>
            <a:r>
              <a:rPr lang="en-US" sz="1400" dirty="0"/>
              <a:t> </a:t>
            </a:r>
            <a:r>
              <a:rPr lang="en-US" sz="1400" dirty="0" err="1"/>
              <a:t>adăugată</a:t>
            </a:r>
            <a:r>
              <a:rPr lang="en-US" sz="1400" dirty="0"/>
              <a:t>!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359877" y="4678461"/>
            <a:ext cx="2555080" cy="696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t-IT" sz="1400" dirty="0"/>
              <a:t>Realizarea de produse verzi prin utilizarea energiei verzi</a:t>
            </a:r>
          </a:p>
        </p:txBody>
      </p:sp>
    </p:spTree>
    <p:extLst>
      <p:ext uri="{BB962C8B-B14F-4D97-AF65-F5344CB8AC3E}">
        <p14:creationId xmlns:p14="http://schemas.microsoft.com/office/powerpoint/2010/main" val="1108088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build="p"/>
      <p:bldP spid="20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74C7787-35A6-C764-E3FD-955829C305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r="831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1250A7-A45A-72F9-4E83-1CD6ACC4816E}"/>
              </a:ext>
            </a:extLst>
          </p:cNvPr>
          <p:cNvSpPr/>
          <p:nvPr/>
        </p:nvSpPr>
        <p:spPr>
          <a:xfrm>
            <a:off x="466725" y="1878502"/>
            <a:ext cx="8210550" cy="285432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6455C-C94C-C236-945E-E3F22912B3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610" y="2725433"/>
            <a:ext cx="5078779" cy="1160462"/>
          </a:xfrm>
        </p:spPr>
        <p:txBody>
          <a:bodyPr rtlCol="0"/>
          <a:lstStyle/>
          <a:p>
            <a:pPr algn="ctr"/>
            <a:r>
              <a:rPr lang="ro-RO" sz="4400" dirty="0">
                <a:solidFill>
                  <a:schemeClr val="bg2"/>
                </a:solidFill>
              </a:rPr>
              <a:t>Oare putem trăi împreună?</a:t>
            </a:r>
            <a:endParaRPr lang="en-US" sz="4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8485FD3-72EB-9BA3-3103-555422BBE1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" b="1001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466399" y="2002536"/>
            <a:ext cx="8211201" cy="28529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  <a:alpha val="80000"/>
                </a:schemeClr>
              </a:gs>
              <a:gs pos="50000">
                <a:schemeClr val="accent3">
                  <a:lumMod val="75000"/>
                  <a:shade val="67500"/>
                  <a:satMod val="115000"/>
                  <a:alpha val="80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681403" y="2104634"/>
            <a:ext cx="7781191" cy="2949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</a:rPr>
              <a:t>Multinvest</a:t>
            </a:r>
            <a:r>
              <a:rPr lang="en-US" sz="3200" dirty="0">
                <a:solidFill>
                  <a:schemeClr val="bg1"/>
                </a:solidFill>
              </a:rPr>
              <a:t> Group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err="1">
                <a:solidFill>
                  <a:schemeClr val="bg1"/>
                </a:solidFill>
              </a:rPr>
              <a:t>realizeaz</a:t>
            </a:r>
            <a:r>
              <a:rPr lang="ro-RO" sz="3200" dirty="0">
                <a:solidFill>
                  <a:schemeClr val="bg1"/>
                </a:solidFill>
              </a:rPr>
              <a:t>ă proiecte sustenabile îndrumând atât clienții cât și partenerii spre inovare! 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4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43116" y="578538"/>
            <a:ext cx="3421814" cy="1905795"/>
          </a:xfrm>
        </p:spPr>
        <p:txBody>
          <a:bodyPr/>
          <a:lstStyle/>
          <a:p>
            <a:r>
              <a:rPr lang="en-US" dirty="0"/>
              <a:t>MAI 2013….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26280" y="3511715"/>
            <a:ext cx="4617720" cy="2343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BD567F3-66D4-5148-A3CC-DF02F1D0E3E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t="-1206" r="35182" b="1206"/>
          <a:stretch/>
        </p:blipFill>
        <p:spPr>
          <a:xfrm>
            <a:off x="1" y="0"/>
            <a:ext cx="4556522" cy="6858000"/>
          </a:xfrm>
        </p:spPr>
      </p:pic>
      <p:sp>
        <p:nvSpPr>
          <p:cNvPr id="15" name="TextBox 14"/>
          <p:cNvSpPr txBox="1"/>
          <p:nvPr/>
        </p:nvSpPr>
        <p:spPr>
          <a:xfrm>
            <a:off x="5137608" y="3718566"/>
            <a:ext cx="1450732" cy="30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b="1" dirty="0" err="1">
                <a:solidFill>
                  <a:schemeClr val="bg2"/>
                </a:solidFill>
              </a:rPr>
              <a:t>Consumul</a:t>
            </a:r>
            <a:r>
              <a:rPr lang="en-US" sz="1050" b="1" dirty="0">
                <a:solidFill>
                  <a:schemeClr val="bg2"/>
                </a:solidFill>
              </a:rPr>
              <a:t> de </a:t>
            </a:r>
            <a:r>
              <a:rPr lang="en-US" sz="1050" b="1" dirty="0" err="1">
                <a:solidFill>
                  <a:schemeClr val="bg2"/>
                </a:solidFill>
              </a:rPr>
              <a:t>gaz</a:t>
            </a:r>
            <a:r>
              <a:rPr lang="en-US" sz="1050" b="1" dirty="0">
                <a:solidFill>
                  <a:schemeClr val="bg2"/>
                </a:solidFill>
              </a:rPr>
              <a:t> =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4D77EE-641F-8388-67A0-406FB9089431}"/>
              </a:ext>
            </a:extLst>
          </p:cNvPr>
          <p:cNvSpPr txBox="1"/>
          <p:nvPr/>
        </p:nvSpPr>
        <p:spPr>
          <a:xfrm>
            <a:off x="5007252" y="1974706"/>
            <a:ext cx="3655776" cy="10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 err="1"/>
              <a:t>Inaugurarea</a:t>
            </a:r>
            <a:r>
              <a:rPr lang="en-US" sz="1400" dirty="0"/>
              <a:t> </a:t>
            </a:r>
            <a:r>
              <a:rPr lang="en-US" sz="1400" dirty="0" err="1"/>
              <a:t>primei</a:t>
            </a:r>
            <a:r>
              <a:rPr lang="en-US" sz="1400" dirty="0"/>
              <a:t> </a:t>
            </a:r>
            <a:r>
              <a:rPr lang="en-US" sz="1400" dirty="0" err="1"/>
              <a:t>clădiri</a:t>
            </a:r>
            <a:r>
              <a:rPr lang="en-US" sz="1400" dirty="0"/>
              <a:t> de </a:t>
            </a:r>
            <a:r>
              <a:rPr lang="en-US" sz="1400" dirty="0" err="1"/>
              <a:t>birouri</a:t>
            </a:r>
            <a:r>
              <a:rPr lang="en-US" sz="1400" dirty="0"/>
              <a:t> </a:t>
            </a:r>
            <a:r>
              <a:rPr lang="en-US" sz="1400" dirty="0" err="1"/>
              <a:t>certificată</a:t>
            </a:r>
            <a:r>
              <a:rPr lang="en-US" sz="1400" dirty="0"/>
              <a:t> BREEAM din </a:t>
            </a:r>
            <a:r>
              <a:rPr lang="en-US" sz="1400" dirty="0" err="1"/>
              <a:t>Târgu</a:t>
            </a:r>
            <a:r>
              <a:rPr lang="en-US" sz="1400" dirty="0"/>
              <a:t> Mureș - </a:t>
            </a:r>
            <a:r>
              <a:rPr lang="en-US" sz="1400" b="1" dirty="0" err="1"/>
              <a:t>Multinvest</a:t>
            </a:r>
            <a:r>
              <a:rPr lang="en-US" sz="1400" b="1" dirty="0"/>
              <a:t> Business Center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0561F-1609-478C-289A-35BA36299519}"/>
              </a:ext>
            </a:extLst>
          </p:cNvPr>
          <p:cNvSpPr txBox="1"/>
          <p:nvPr/>
        </p:nvSpPr>
        <p:spPr>
          <a:xfrm>
            <a:off x="5137605" y="4266522"/>
            <a:ext cx="1746769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dirty="0" err="1">
                <a:solidFill>
                  <a:schemeClr val="bg2"/>
                </a:solidFill>
              </a:rPr>
              <a:t>Încălzirea</a:t>
            </a:r>
            <a:r>
              <a:rPr lang="en-US" sz="1050" b="1" dirty="0">
                <a:solidFill>
                  <a:schemeClr val="bg2"/>
                </a:solidFill>
              </a:rPr>
              <a:t> </a:t>
            </a:r>
            <a:r>
              <a:rPr lang="en-US" sz="1050" b="1" dirty="0" err="1">
                <a:solidFill>
                  <a:schemeClr val="bg2"/>
                </a:solidFill>
              </a:rPr>
              <a:t>și</a:t>
            </a:r>
            <a:r>
              <a:rPr lang="en-US" sz="1050" b="1" dirty="0">
                <a:solidFill>
                  <a:schemeClr val="bg2"/>
                </a:solidFill>
              </a:rPr>
              <a:t> </a:t>
            </a:r>
            <a:r>
              <a:rPr lang="en-US" sz="1050" b="1" dirty="0" err="1">
                <a:solidFill>
                  <a:schemeClr val="bg2"/>
                </a:solidFill>
              </a:rPr>
              <a:t>răcirea</a:t>
            </a:r>
            <a:r>
              <a:rPr lang="en-US" sz="1050" b="1" dirty="0">
                <a:solidFill>
                  <a:schemeClr val="bg2"/>
                </a:solidFill>
              </a:rPr>
              <a:t> se face cu </a:t>
            </a:r>
            <a:r>
              <a:rPr lang="en-US" sz="1050" b="1" dirty="0" err="1">
                <a:solidFill>
                  <a:schemeClr val="bg2"/>
                </a:solidFill>
              </a:rPr>
              <a:t>pompe</a:t>
            </a:r>
            <a:r>
              <a:rPr lang="en-US" sz="1050" b="1" dirty="0">
                <a:solidFill>
                  <a:schemeClr val="bg2"/>
                </a:solidFill>
              </a:rPr>
              <a:t> de </a:t>
            </a:r>
            <a:r>
              <a:rPr lang="en-US" sz="1050" b="1" dirty="0" err="1">
                <a:solidFill>
                  <a:schemeClr val="bg2"/>
                </a:solidFill>
              </a:rPr>
              <a:t>căldură</a:t>
            </a:r>
            <a:endParaRPr lang="en-US" sz="1050" b="1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CADF68-301F-AD9D-1137-E5A9DAA1169A}"/>
              </a:ext>
            </a:extLst>
          </p:cNvPr>
          <p:cNvSpPr txBox="1"/>
          <p:nvPr/>
        </p:nvSpPr>
        <p:spPr>
          <a:xfrm>
            <a:off x="5137605" y="4971514"/>
            <a:ext cx="1526962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dirty="0" err="1">
                <a:solidFill>
                  <a:schemeClr val="bg2"/>
                </a:solidFill>
              </a:rPr>
              <a:t>Certificat</a:t>
            </a:r>
            <a:r>
              <a:rPr lang="en-US" sz="1050" b="1" dirty="0">
                <a:solidFill>
                  <a:schemeClr val="bg2"/>
                </a:solidFill>
              </a:rPr>
              <a:t> energetic: 58 kWh/</a:t>
            </a:r>
            <a:r>
              <a:rPr lang="en-US" sz="1050" b="1" dirty="0" err="1">
                <a:solidFill>
                  <a:schemeClr val="bg2"/>
                </a:solidFill>
              </a:rPr>
              <a:t>mp</a:t>
            </a:r>
            <a:r>
              <a:rPr lang="en-US" sz="1050" b="1" dirty="0">
                <a:solidFill>
                  <a:schemeClr val="bg2"/>
                </a:solidFill>
              </a:rPr>
              <a:t>/an</a:t>
            </a: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F332718F-C00A-0080-8A2F-69E3E647186A}"/>
              </a:ext>
            </a:extLst>
          </p:cNvPr>
          <p:cNvSpPr>
            <a:spLocks/>
          </p:cNvSpPr>
          <p:nvPr/>
        </p:nvSpPr>
        <p:spPr bwMode="auto">
          <a:xfrm>
            <a:off x="4824387" y="3716535"/>
            <a:ext cx="313220" cy="304806"/>
          </a:xfrm>
          <a:custGeom>
            <a:avLst/>
            <a:gdLst>
              <a:gd name="T0" fmla="*/ 188 w 205"/>
              <a:gd name="T1" fmla="*/ 102 h 199"/>
              <a:gd name="T2" fmla="*/ 196 w 205"/>
              <a:gd name="T3" fmla="*/ 96 h 199"/>
              <a:gd name="T4" fmla="*/ 180 w 205"/>
              <a:gd name="T5" fmla="*/ 129 h 199"/>
              <a:gd name="T6" fmla="*/ 140 w 205"/>
              <a:gd name="T7" fmla="*/ 161 h 199"/>
              <a:gd name="T8" fmla="*/ 150 w 205"/>
              <a:gd name="T9" fmla="*/ 165 h 199"/>
              <a:gd name="T10" fmla="*/ 94 w 205"/>
              <a:gd name="T11" fmla="*/ 188 h 199"/>
              <a:gd name="T12" fmla="*/ 33 w 205"/>
              <a:gd name="T13" fmla="*/ 176 h 199"/>
              <a:gd name="T14" fmla="*/ 19 w 205"/>
              <a:gd name="T15" fmla="*/ 199 h 199"/>
              <a:gd name="T16" fmla="*/ 0 w 205"/>
              <a:gd name="T17" fmla="*/ 199 h 199"/>
              <a:gd name="T18" fmla="*/ 28 w 205"/>
              <a:gd name="T19" fmla="*/ 157 h 199"/>
              <a:gd name="T20" fmla="*/ 77 w 205"/>
              <a:gd name="T21" fmla="*/ 132 h 199"/>
              <a:gd name="T22" fmla="*/ 175 w 205"/>
              <a:gd name="T23" fmla="*/ 54 h 199"/>
              <a:gd name="T24" fmla="*/ 92 w 205"/>
              <a:gd name="T25" fmla="*/ 113 h 199"/>
              <a:gd name="T26" fmla="*/ 8 w 205"/>
              <a:gd name="T27" fmla="*/ 157 h 199"/>
              <a:gd name="T28" fmla="*/ 29 w 205"/>
              <a:gd name="T29" fmla="*/ 82 h 199"/>
              <a:gd name="T30" fmla="*/ 63 w 205"/>
              <a:gd name="T31" fmla="*/ 53 h 199"/>
              <a:gd name="T32" fmla="*/ 60 w 205"/>
              <a:gd name="T33" fmla="*/ 62 h 199"/>
              <a:gd name="T34" fmla="*/ 107 w 205"/>
              <a:gd name="T35" fmla="*/ 44 h 199"/>
              <a:gd name="T36" fmla="*/ 146 w 205"/>
              <a:gd name="T37" fmla="*/ 31 h 199"/>
              <a:gd name="T38" fmla="*/ 143 w 205"/>
              <a:gd name="T39" fmla="*/ 40 h 199"/>
              <a:gd name="T40" fmla="*/ 151 w 205"/>
              <a:gd name="T41" fmla="*/ 38 h 199"/>
              <a:gd name="T42" fmla="*/ 196 w 205"/>
              <a:gd name="T43" fmla="*/ 0 h 199"/>
              <a:gd name="T44" fmla="*/ 188 w 205"/>
              <a:gd name="T45" fmla="*/ 102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5" h="199">
                <a:moveTo>
                  <a:pt x="188" y="102"/>
                </a:moveTo>
                <a:cubicBezTo>
                  <a:pt x="193" y="99"/>
                  <a:pt x="196" y="96"/>
                  <a:pt x="196" y="96"/>
                </a:cubicBezTo>
                <a:cubicBezTo>
                  <a:pt x="196" y="96"/>
                  <a:pt x="196" y="110"/>
                  <a:pt x="180" y="129"/>
                </a:cubicBezTo>
                <a:cubicBezTo>
                  <a:pt x="164" y="148"/>
                  <a:pt x="147" y="158"/>
                  <a:pt x="140" y="161"/>
                </a:cubicBezTo>
                <a:cubicBezTo>
                  <a:pt x="147" y="166"/>
                  <a:pt x="150" y="165"/>
                  <a:pt x="150" y="165"/>
                </a:cubicBezTo>
                <a:cubicBezTo>
                  <a:pt x="150" y="165"/>
                  <a:pt x="130" y="186"/>
                  <a:pt x="94" y="188"/>
                </a:cubicBezTo>
                <a:cubicBezTo>
                  <a:pt x="50" y="191"/>
                  <a:pt x="33" y="176"/>
                  <a:pt x="33" y="176"/>
                </a:cubicBezTo>
                <a:cubicBezTo>
                  <a:pt x="21" y="187"/>
                  <a:pt x="19" y="198"/>
                  <a:pt x="19" y="199"/>
                </a:cubicBezTo>
                <a:cubicBezTo>
                  <a:pt x="0" y="199"/>
                  <a:pt x="0" y="199"/>
                  <a:pt x="0" y="199"/>
                </a:cubicBezTo>
                <a:cubicBezTo>
                  <a:pt x="0" y="197"/>
                  <a:pt x="3" y="177"/>
                  <a:pt x="28" y="157"/>
                </a:cubicBezTo>
                <a:cubicBezTo>
                  <a:pt x="39" y="148"/>
                  <a:pt x="55" y="139"/>
                  <a:pt x="77" y="132"/>
                </a:cubicBezTo>
                <a:cubicBezTo>
                  <a:pt x="150" y="108"/>
                  <a:pt x="175" y="54"/>
                  <a:pt x="175" y="54"/>
                </a:cubicBezTo>
                <a:cubicBezTo>
                  <a:pt x="175" y="54"/>
                  <a:pt x="151" y="95"/>
                  <a:pt x="92" y="113"/>
                </a:cubicBezTo>
                <a:cubicBezTo>
                  <a:pt x="58" y="123"/>
                  <a:pt x="27" y="135"/>
                  <a:pt x="8" y="157"/>
                </a:cubicBezTo>
                <a:cubicBezTo>
                  <a:pt x="8" y="157"/>
                  <a:pt x="3" y="113"/>
                  <a:pt x="29" y="82"/>
                </a:cubicBezTo>
                <a:cubicBezTo>
                  <a:pt x="47" y="60"/>
                  <a:pt x="63" y="53"/>
                  <a:pt x="63" y="53"/>
                </a:cubicBezTo>
                <a:cubicBezTo>
                  <a:pt x="63" y="53"/>
                  <a:pt x="61" y="57"/>
                  <a:pt x="60" y="62"/>
                </a:cubicBezTo>
                <a:cubicBezTo>
                  <a:pt x="61" y="62"/>
                  <a:pt x="73" y="52"/>
                  <a:pt x="107" y="44"/>
                </a:cubicBezTo>
                <a:cubicBezTo>
                  <a:pt x="143" y="35"/>
                  <a:pt x="146" y="31"/>
                  <a:pt x="146" y="31"/>
                </a:cubicBezTo>
                <a:cubicBezTo>
                  <a:pt x="146" y="31"/>
                  <a:pt x="145" y="35"/>
                  <a:pt x="143" y="40"/>
                </a:cubicBezTo>
                <a:cubicBezTo>
                  <a:pt x="145" y="39"/>
                  <a:pt x="148" y="39"/>
                  <a:pt x="151" y="38"/>
                </a:cubicBezTo>
                <a:cubicBezTo>
                  <a:pt x="184" y="30"/>
                  <a:pt x="196" y="0"/>
                  <a:pt x="196" y="0"/>
                </a:cubicBezTo>
                <a:cubicBezTo>
                  <a:pt x="196" y="0"/>
                  <a:pt x="205" y="55"/>
                  <a:pt x="188" y="10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539A1511-136E-8D6E-12A2-3267D47188CA}"/>
              </a:ext>
            </a:extLst>
          </p:cNvPr>
          <p:cNvSpPr>
            <a:spLocks/>
          </p:cNvSpPr>
          <p:nvPr/>
        </p:nvSpPr>
        <p:spPr bwMode="auto">
          <a:xfrm>
            <a:off x="4824386" y="4386694"/>
            <a:ext cx="313220" cy="304806"/>
          </a:xfrm>
          <a:custGeom>
            <a:avLst/>
            <a:gdLst>
              <a:gd name="T0" fmla="*/ 188 w 205"/>
              <a:gd name="T1" fmla="*/ 102 h 199"/>
              <a:gd name="T2" fmla="*/ 196 w 205"/>
              <a:gd name="T3" fmla="*/ 96 h 199"/>
              <a:gd name="T4" fmla="*/ 180 w 205"/>
              <a:gd name="T5" fmla="*/ 129 h 199"/>
              <a:gd name="T6" fmla="*/ 140 w 205"/>
              <a:gd name="T7" fmla="*/ 161 h 199"/>
              <a:gd name="T8" fmla="*/ 150 w 205"/>
              <a:gd name="T9" fmla="*/ 165 h 199"/>
              <a:gd name="T10" fmla="*/ 94 w 205"/>
              <a:gd name="T11" fmla="*/ 188 h 199"/>
              <a:gd name="T12" fmla="*/ 33 w 205"/>
              <a:gd name="T13" fmla="*/ 176 h 199"/>
              <a:gd name="T14" fmla="*/ 19 w 205"/>
              <a:gd name="T15" fmla="*/ 199 h 199"/>
              <a:gd name="T16" fmla="*/ 0 w 205"/>
              <a:gd name="T17" fmla="*/ 199 h 199"/>
              <a:gd name="T18" fmla="*/ 28 w 205"/>
              <a:gd name="T19" fmla="*/ 157 h 199"/>
              <a:gd name="T20" fmla="*/ 77 w 205"/>
              <a:gd name="T21" fmla="*/ 132 h 199"/>
              <a:gd name="T22" fmla="*/ 175 w 205"/>
              <a:gd name="T23" fmla="*/ 54 h 199"/>
              <a:gd name="T24" fmla="*/ 92 w 205"/>
              <a:gd name="T25" fmla="*/ 113 h 199"/>
              <a:gd name="T26" fmla="*/ 8 w 205"/>
              <a:gd name="T27" fmla="*/ 157 h 199"/>
              <a:gd name="T28" fmla="*/ 29 w 205"/>
              <a:gd name="T29" fmla="*/ 82 h 199"/>
              <a:gd name="T30" fmla="*/ 63 w 205"/>
              <a:gd name="T31" fmla="*/ 53 h 199"/>
              <a:gd name="T32" fmla="*/ 60 w 205"/>
              <a:gd name="T33" fmla="*/ 62 h 199"/>
              <a:gd name="T34" fmla="*/ 107 w 205"/>
              <a:gd name="T35" fmla="*/ 44 h 199"/>
              <a:gd name="T36" fmla="*/ 146 w 205"/>
              <a:gd name="T37" fmla="*/ 31 h 199"/>
              <a:gd name="T38" fmla="*/ 143 w 205"/>
              <a:gd name="T39" fmla="*/ 40 h 199"/>
              <a:gd name="T40" fmla="*/ 151 w 205"/>
              <a:gd name="T41" fmla="*/ 38 h 199"/>
              <a:gd name="T42" fmla="*/ 196 w 205"/>
              <a:gd name="T43" fmla="*/ 0 h 199"/>
              <a:gd name="T44" fmla="*/ 188 w 205"/>
              <a:gd name="T45" fmla="*/ 102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5" h="199">
                <a:moveTo>
                  <a:pt x="188" y="102"/>
                </a:moveTo>
                <a:cubicBezTo>
                  <a:pt x="193" y="99"/>
                  <a:pt x="196" y="96"/>
                  <a:pt x="196" y="96"/>
                </a:cubicBezTo>
                <a:cubicBezTo>
                  <a:pt x="196" y="96"/>
                  <a:pt x="196" y="110"/>
                  <a:pt x="180" y="129"/>
                </a:cubicBezTo>
                <a:cubicBezTo>
                  <a:pt x="164" y="148"/>
                  <a:pt x="147" y="158"/>
                  <a:pt x="140" y="161"/>
                </a:cubicBezTo>
                <a:cubicBezTo>
                  <a:pt x="147" y="166"/>
                  <a:pt x="150" y="165"/>
                  <a:pt x="150" y="165"/>
                </a:cubicBezTo>
                <a:cubicBezTo>
                  <a:pt x="150" y="165"/>
                  <a:pt x="130" y="186"/>
                  <a:pt x="94" y="188"/>
                </a:cubicBezTo>
                <a:cubicBezTo>
                  <a:pt x="50" y="191"/>
                  <a:pt x="33" y="176"/>
                  <a:pt x="33" y="176"/>
                </a:cubicBezTo>
                <a:cubicBezTo>
                  <a:pt x="21" y="187"/>
                  <a:pt x="19" y="198"/>
                  <a:pt x="19" y="199"/>
                </a:cubicBezTo>
                <a:cubicBezTo>
                  <a:pt x="0" y="199"/>
                  <a:pt x="0" y="199"/>
                  <a:pt x="0" y="199"/>
                </a:cubicBezTo>
                <a:cubicBezTo>
                  <a:pt x="0" y="197"/>
                  <a:pt x="3" y="177"/>
                  <a:pt x="28" y="157"/>
                </a:cubicBezTo>
                <a:cubicBezTo>
                  <a:pt x="39" y="148"/>
                  <a:pt x="55" y="139"/>
                  <a:pt x="77" y="132"/>
                </a:cubicBezTo>
                <a:cubicBezTo>
                  <a:pt x="150" y="108"/>
                  <a:pt x="175" y="54"/>
                  <a:pt x="175" y="54"/>
                </a:cubicBezTo>
                <a:cubicBezTo>
                  <a:pt x="175" y="54"/>
                  <a:pt x="151" y="95"/>
                  <a:pt x="92" y="113"/>
                </a:cubicBezTo>
                <a:cubicBezTo>
                  <a:pt x="58" y="123"/>
                  <a:pt x="27" y="135"/>
                  <a:pt x="8" y="157"/>
                </a:cubicBezTo>
                <a:cubicBezTo>
                  <a:pt x="8" y="157"/>
                  <a:pt x="3" y="113"/>
                  <a:pt x="29" y="82"/>
                </a:cubicBezTo>
                <a:cubicBezTo>
                  <a:pt x="47" y="60"/>
                  <a:pt x="63" y="53"/>
                  <a:pt x="63" y="53"/>
                </a:cubicBezTo>
                <a:cubicBezTo>
                  <a:pt x="63" y="53"/>
                  <a:pt x="61" y="57"/>
                  <a:pt x="60" y="62"/>
                </a:cubicBezTo>
                <a:cubicBezTo>
                  <a:pt x="61" y="62"/>
                  <a:pt x="73" y="52"/>
                  <a:pt x="107" y="44"/>
                </a:cubicBezTo>
                <a:cubicBezTo>
                  <a:pt x="143" y="35"/>
                  <a:pt x="146" y="31"/>
                  <a:pt x="146" y="31"/>
                </a:cubicBezTo>
                <a:cubicBezTo>
                  <a:pt x="146" y="31"/>
                  <a:pt x="145" y="35"/>
                  <a:pt x="143" y="40"/>
                </a:cubicBezTo>
                <a:cubicBezTo>
                  <a:pt x="145" y="39"/>
                  <a:pt x="148" y="39"/>
                  <a:pt x="151" y="38"/>
                </a:cubicBezTo>
                <a:cubicBezTo>
                  <a:pt x="184" y="30"/>
                  <a:pt x="196" y="0"/>
                  <a:pt x="196" y="0"/>
                </a:cubicBezTo>
                <a:cubicBezTo>
                  <a:pt x="196" y="0"/>
                  <a:pt x="205" y="55"/>
                  <a:pt x="188" y="10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F770EAC6-2B3A-298F-C463-EC2990844A42}"/>
              </a:ext>
            </a:extLst>
          </p:cNvPr>
          <p:cNvSpPr>
            <a:spLocks/>
          </p:cNvSpPr>
          <p:nvPr/>
        </p:nvSpPr>
        <p:spPr bwMode="auto">
          <a:xfrm>
            <a:off x="4824386" y="5107738"/>
            <a:ext cx="313220" cy="304806"/>
          </a:xfrm>
          <a:custGeom>
            <a:avLst/>
            <a:gdLst>
              <a:gd name="T0" fmla="*/ 188 w 205"/>
              <a:gd name="T1" fmla="*/ 102 h 199"/>
              <a:gd name="T2" fmla="*/ 196 w 205"/>
              <a:gd name="T3" fmla="*/ 96 h 199"/>
              <a:gd name="T4" fmla="*/ 180 w 205"/>
              <a:gd name="T5" fmla="*/ 129 h 199"/>
              <a:gd name="T6" fmla="*/ 140 w 205"/>
              <a:gd name="T7" fmla="*/ 161 h 199"/>
              <a:gd name="T8" fmla="*/ 150 w 205"/>
              <a:gd name="T9" fmla="*/ 165 h 199"/>
              <a:gd name="T10" fmla="*/ 94 w 205"/>
              <a:gd name="T11" fmla="*/ 188 h 199"/>
              <a:gd name="T12" fmla="*/ 33 w 205"/>
              <a:gd name="T13" fmla="*/ 176 h 199"/>
              <a:gd name="T14" fmla="*/ 19 w 205"/>
              <a:gd name="T15" fmla="*/ 199 h 199"/>
              <a:gd name="T16" fmla="*/ 0 w 205"/>
              <a:gd name="T17" fmla="*/ 199 h 199"/>
              <a:gd name="T18" fmla="*/ 28 w 205"/>
              <a:gd name="T19" fmla="*/ 157 h 199"/>
              <a:gd name="T20" fmla="*/ 77 w 205"/>
              <a:gd name="T21" fmla="*/ 132 h 199"/>
              <a:gd name="T22" fmla="*/ 175 w 205"/>
              <a:gd name="T23" fmla="*/ 54 h 199"/>
              <a:gd name="T24" fmla="*/ 92 w 205"/>
              <a:gd name="T25" fmla="*/ 113 h 199"/>
              <a:gd name="T26" fmla="*/ 8 w 205"/>
              <a:gd name="T27" fmla="*/ 157 h 199"/>
              <a:gd name="T28" fmla="*/ 29 w 205"/>
              <a:gd name="T29" fmla="*/ 82 h 199"/>
              <a:gd name="T30" fmla="*/ 63 w 205"/>
              <a:gd name="T31" fmla="*/ 53 h 199"/>
              <a:gd name="T32" fmla="*/ 60 w 205"/>
              <a:gd name="T33" fmla="*/ 62 h 199"/>
              <a:gd name="T34" fmla="*/ 107 w 205"/>
              <a:gd name="T35" fmla="*/ 44 h 199"/>
              <a:gd name="T36" fmla="*/ 146 w 205"/>
              <a:gd name="T37" fmla="*/ 31 h 199"/>
              <a:gd name="T38" fmla="*/ 143 w 205"/>
              <a:gd name="T39" fmla="*/ 40 h 199"/>
              <a:gd name="T40" fmla="*/ 151 w 205"/>
              <a:gd name="T41" fmla="*/ 38 h 199"/>
              <a:gd name="T42" fmla="*/ 196 w 205"/>
              <a:gd name="T43" fmla="*/ 0 h 199"/>
              <a:gd name="T44" fmla="*/ 188 w 205"/>
              <a:gd name="T45" fmla="*/ 102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5" h="199">
                <a:moveTo>
                  <a:pt x="188" y="102"/>
                </a:moveTo>
                <a:cubicBezTo>
                  <a:pt x="193" y="99"/>
                  <a:pt x="196" y="96"/>
                  <a:pt x="196" y="96"/>
                </a:cubicBezTo>
                <a:cubicBezTo>
                  <a:pt x="196" y="96"/>
                  <a:pt x="196" y="110"/>
                  <a:pt x="180" y="129"/>
                </a:cubicBezTo>
                <a:cubicBezTo>
                  <a:pt x="164" y="148"/>
                  <a:pt x="147" y="158"/>
                  <a:pt x="140" y="161"/>
                </a:cubicBezTo>
                <a:cubicBezTo>
                  <a:pt x="147" y="166"/>
                  <a:pt x="150" y="165"/>
                  <a:pt x="150" y="165"/>
                </a:cubicBezTo>
                <a:cubicBezTo>
                  <a:pt x="150" y="165"/>
                  <a:pt x="130" y="186"/>
                  <a:pt x="94" y="188"/>
                </a:cubicBezTo>
                <a:cubicBezTo>
                  <a:pt x="50" y="191"/>
                  <a:pt x="33" y="176"/>
                  <a:pt x="33" y="176"/>
                </a:cubicBezTo>
                <a:cubicBezTo>
                  <a:pt x="21" y="187"/>
                  <a:pt x="19" y="198"/>
                  <a:pt x="19" y="199"/>
                </a:cubicBezTo>
                <a:cubicBezTo>
                  <a:pt x="0" y="199"/>
                  <a:pt x="0" y="199"/>
                  <a:pt x="0" y="199"/>
                </a:cubicBezTo>
                <a:cubicBezTo>
                  <a:pt x="0" y="197"/>
                  <a:pt x="3" y="177"/>
                  <a:pt x="28" y="157"/>
                </a:cubicBezTo>
                <a:cubicBezTo>
                  <a:pt x="39" y="148"/>
                  <a:pt x="55" y="139"/>
                  <a:pt x="77" y="132"/>
                </a:cubicBezTo>
                <a:cubicBezTo>
                  <a:pt x="150" y="108"/>
                  <a:pt x="175" y="54"/>
                  <a:pt x="175" y="54"/>
                </a:cubicBezTo>
                <a:cubicBezTo>
                  <a:pt x="175" y="54"/>
                  <a:pt x="151" y="95"/>
                  <a:pt x="92" y="113"/>
                </a:cubicBezTo>
                <a:cubicBezTo>
                  <a:pt x="58" y="123"/>
                  <a:pt x="27" y="135"/>
                  <a:pt x="8" y="157"/>
                </a:cubicBezTo>
                <a:cubicBezTo>
                  <a:pt x="8" y="157"/>
                  <a:pt x="3" y="113"/>
                  <a:pt x="29" y="82"/>
                </a:cubicBezTo>
                <a:cubicBezTo>
                  <a:pt x="47" y="60"/>
                  <a:pt x="63" y="53"/>
                  <a:pt x="63" y="53"/>
                </a:cubicBezTo>
                <a:cubicBezTo>
                  <a:pt x="63" y="53"/>
                  <a:pt x="61" y="57"/>
                  <a:pt x="60" y="62"/>
                </a:cubicBezTo>
                <a:cubicBezTo>
                  <a:pt x="61" y="62"/>
                  <a:pt x="73" y="52"/>
                  <a:pt x="107" y="44"/>
                </a:cubicBezTo>
                <a:cubicBezTo>
                  <a:pt x="143" y="35"/>
                  <a:pt x="146" y="31"/>
                  <a:pt x="146" y="31"/>
                </a:cubicBezTo>
                <a:cubicBezTo>
                  <a:pt x="146" y="31"/>
                  <a:pt x="145" y="35"/>
                  <a:pt x="143" y="40"/>
                </a:cubicBezTo>
                <a:cubicBezTo>
                  <a:pt x="145" y="39"/>
                  <a:pt x="148" y="39"/>
                  <a:pt x="151" y="38"/>
                </a:cubicBezTo>
                <a:cubicBezTo>
                  <a:pt x="184" y="30"/>
                  <a:pt x="196" y="0"/>
                  <a:pt x="196" y="0"/>
                </a:cubicBezTo>
                <a:cubicBezTo>
                  <a:pt x="196" y="0"/>
                  <a:pt x="205" y="55"/>
                  <a:pt x="188" y="10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89E7D3AE-11C6-22FA-1510-C92EDF8CA2DB}"/>
              </a:ext>
            </a:extLst>
          </p:cNvPr>
          <p:cNvSpPr>
            <a:spLocks/>
          </p:cNvSpPr>
          <p:nvPr/>
        </p:nvSpPr>
        <p:spPr bwMode="auto">
          <a:xfrm>
            <a:off x="7054062" y="3716535"/>
            <a:ext cx="313219" cy="304806"/>
          </a:xfrm>
          <a:custGeom>
            <a:avLst/>
            <a:gdLst>
              <a:gd name="T0" fmla="*/ 188 w 205"/>
              <a:gd name="T1" fmla="*/ 102 h 199"/>
              <a:gd name="T2" fmla="*/ 196 w 205"/>
              <a:gd name="T3" fmla="*/ 96 h 199"/>
              <a:gd name="T4" fmla="*/ 180 w 205"/>
              <a:gd name="T5" fmla="*/ 129 h 199"/>
              <a:gd name="T6" fmla="*/ 140 w 205"/>
              <a:gd name="T7" fmla="*/ 161 h 199"/>
              <a:gd name="T8" fmla="*/ 150 w 205"/>
              <a:gd name="T9" fmla="*/ 165 h 199"/>
              <a:gd name="T10" fmla="*/ 94 w 205"/>
              <a:gd name="T11" fmla="*/ 188 h 199"/>
              <a:gd name="T12" fmla="*/ 33 w 205"/>
              <a:gd name="T13" fmla="*/ 176 h 199"/>
              <a:gd name="T14" fmla="*/ 19 w 205"/>
              <a:gd name="T15" fmla="*/ 199 h 199"/>
              <a:gd name="T16" fmla="*/ 0 w 205"/>
              <a:gd name="T17" fmla="*/ 199 h 199"/>
              <a:gd name="T18" fmla="*/ 28 w 205"/>
              <a:gd name="T19" fmla="*/ 157 h 199"/>
              <a:gd name="T20" fmla="*/ 77 w 205"/>
              <a:gd name="T21" fmla="*/ 132 h 199"/>
              <a:gd name="T22" fmla="*/ 175 w 205"/>
              <a:gd name="T23" fmla="*/ 54 h 199"/>
              <a:gd name="T24" fmla="*/ 92 w 205"/>
              <a:gd name="T25" fmla="*/ 113 h 199"/>
              <a:gd name="T26" fmla="*/ 8 w 205"/>
              <a:gd name="T27" fmla="*/ 157 h 199"/>
              <a:gd name="T28" fmla="*/ 29 w 205"/>
              <a:gd name="T29" fmla="*/ 82 h 199"/>
              <a:gd name="T30" fmla="*/ 63 w 205"/>
              <a:gd name="T31" fmla="*/ 53 h 199"/>
              <a:gd name="T32" fmla="*/ 60 w 205"/>
              <a:gd name="T33" fmla="*/ 62 h 199"/>
              <a:gd name="T34" fmla="*/ 107 w 205"/>
              <a:gd name="T35" fmla="*/ 44 h 199"/>
              <a:gd name="T36" fmla="*/ 146 w 205"/>
              <a:gd name="T37" fmla="*/ 31 h 199"/>
              <a:gd name="T38" fmla="*/ 143 w 205"/>
              <a:gd name="T39" fmla="*/ 40 h 199"/>
              <a:gd name="T40" fmla="*/ 151 w 205"/>
              <a:gd name="T41" fmla="*/ 38 h 199"/>
              <a:gd name="T42" fmla="*/ 196 w 205"/>
              <a:gd name="T43" fmla="*/ 0 h 199"/>
              <a:gd name="T44" fmla="*/ 188 w 205"/>
              <a:gd name="T45" fmla="*/ 102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5" h="199">
                <a:moveTo>
                  <a:pt x="188" y="102"/>
                </a:moveTo>
                <a:cubicBezTo>
                  <a:pt x="193" y="99"/>
                  <a:pt x="196" y="96"/>
                  <a:pt x="196" y="96"/>
                </a:cubicBezTo>
                <a:cubicBezTo>
                  <a:pt x="196" y="96"/>
                  <a:pt x="196" y="110"/>
                  <a:pt x="180" y="129"/>
                </a:cubicBezTo>
                <a:cubicBezTo>
                  <a:pt x="164" y="148"/>
                  <a:pt x="147" y="158"/>
                  <a:pt x="140" y="161"/>
                </a:cubicBezTo>
                <a:cubicBezTo>
                  <a:pt x="147" y="166"/>
                  <a:pt x="150" y="165"/>
                  <a:pt x="150" y="165"/>
                </a:cubicBezTo>
                <a:cubicBezTo>
                  <a:pt x="150" y="165"/>
                  <a:pt x="130" y="186"/>
                  <a:pt x="94" y="188"/>
                </a:cubicBezTo>
                <a:cubicBezTo>
                  <a:pt x="50" y="191"/>
                  <a:pt x="33" y="176"/>
                  <a:pt x="33" y="176"/>
                </a:cubicBezTo>
                <a:cubicBezTo>
                  <a:pt x="21" y="187"/>
                  <a:pt x="19" y="198"/>
                  <a:pt x="19" y="199"/>
                </a:cubicBezTo>
                <a:cubicBezTo>
                  <a:pt x="0" y="199"/>
                  <a:pt x="0" y="199"/>
                  <a:pt x="0" y="199"/>
                </a:cubicBezTo>
                <a:cubicBezTo>
                  <a:pt x="0" y="197"/>
                  <a:pt x="3" y="177"/>
                  <a:pt x="28" y="157"/>
                </a:cubicBezTo>
                <a:cubicBezTo>
                  <a:pt x="39" y="148"/>
                  <a:pt x="55" y="139"/>
                  <a:pt x="77" y="132"/>
                </a:cubicBezTo>
                <a:cubicBezTo>
                  <a:pt x="150" y="108"/>
                  <a:pt x="175" y="54"/>
                  <a:pt x="175" y="54"/>
                </a:cubicBezTo>
                <a:cubicBezTo>
                  <a:pt x="175" y="54"/>
                  <a:pt x="151" y="95"/>
                  <a:pt x="92" y="113"/>
                </a:cubicBezTo>
                <a:cubicBezTo>
                  <a:pt x="58" y="123"/>
                  <a:pt x="27" y="135"/>
                  <a:pt x="8" y="157"/>
                </a:cubicBezTo>
                <a:cubicBezTo>
                  <a:pt x="8" y="157"/>
                  <a:pt x="3" y="113"/>
                  <a:pt x="29" y="82"/>
                </a:cubicBezTo>
                <a:cubicBezTo>
                  <a:pt x="47" y="60"/>
                  <a:pt x="63" y="53"/>
                  <a:pt x="63" y="53"/>
                </a:cubicBezTo>
                <a:cubicBezTo>
                  <a:pt x="63" y="53"/>
                  <a:pt x="61" y="57"/>
                  <a:pt x="60" y="62"/>
                </a:cubicBezTo>
                <a:cubicBezTo>
                  <a:pt x="61" y="62"/>
                  <a:pt x="73" y="52"/>
                  <a:pt x="107" y="44"/>
                </a:cubicBezTo>
                <a:cubicBezTo>
                  <a:pt x="143" y="35"/>
                  <a:pt x="146" y="31"/>
                  <a:pt x="146" y="31"/>
                </a:cubicBezTo>
                <a:cubicBezTo>
                  <a:pt x="146" y="31"/>
                  <a:pt x="145" y="35"/>
                  <a:pt x="143" y="40"/>
                </a:cubicBezTo>
                <a:cubicBezTo>
                  <a:pt x="145" y="39"/>
                  <a:pt x="148" y="39"/>
                  <a:pt x="151" y="38"/>
                </a:cubicBezTo>
                <a:cubicBezTo>
                  <a:pt x="184" y="30"/>
                  <a:pt x="196" y="0"/>
                  <a:pt x="196" y="0"/>
                </a:cubicBezTo>
                <a:cubicBezTo>
                  <a:pt x="196" y="0"/>
                  <a:pt x="205" y="55"/>
                  <a:pt x="188" y="10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6252259A-84D5-2447-D852-B8B53726575F}"/>
              </a:ext>
            </a:extLst>
          </p:cNvPr>
          <p:cNvSpPr>
            <a:spLocks/>
          </p:cNvSpPr>
          <p:nvPr/>
        </p:nvSpPr>
        <p:spPr bwMode="auto">
          <a:xfrm>
            <a:off x="7054062" y="4627946"/>
            <a:ext cx="313219" cy="304806"/>
          </a:xfrm>
          <a:custGeom>
            <a:avLst/>
            <a:gdLst>
              <a:gd name="T0" fmla="*/ 188 w 205"/>
              <a:gd name="T1" fmla="*/ 102 h 199"/>
              <a:gd name="T2" fmla="*/ 196 w 205"/>
              <a:gd name="T3" fmla="*/ 96 h 199"/>
              <a:gd name="T4" fmla="*/ 180 w 205"/>
              <a:gd name="T5" fmla="*/ 129 h 199"/>
              <a:gd name="T6" fmla="*/ 140 w 205"/>
              <a:gd name="T7" fmla="*/ 161 h 199"/>
              <a:gd name="T8" fmla="*/ 150 w 205"/>
              <a:gd name="T9" fmla="*/ 165 h 199"/>
              <a:gd name="T10" fmla="*/ 94 w 205"/>
              <a:gd name="T11" fmla="*/ 188 h 199"/>
              <a:gd name="T12" fmla="*/ 33 w 205"/>
              <a:gd name="T13" fmla="*/ 176 h 199"/>
              <a:gd name="T14" fmla="*/ 19 w 205"/>
              <a:gd name="T15" fmla="*/ 199 h 199"/>
              <a:gd name="T16" fmla="*/ 0 w 205"/>
              <a:gd name="T17" fmla="*/ 199 h 199"/>
              <a:gd name="T18" fmla="*/ 28 w 205"/>
              <a:gd name="T19" fmla="*/ 157 h 199"/>
              <a:gd name="T20" fmla="*/ 77 w 205"/>
              <a:gd name="T21" fmla="*/ 132 h 199"/>
              <a:gd name="T22" fmla="*/ 175 w 205"/>
              <a:gd name="T23" fmla="*/ 54 h 199"/>
              <a:gd name="T24" fmla="*/ 92 w 205"/>
              <a:gd name="T25" fmla="*/ 113 h 199"/>
              <a:gd name="T26" fmla="*/ 8 w 205"/>
              <a:gd name="T27" fmla="*/ 157 h 199"/>
              <a:gd name="T28" fmla="*/ 29 w 205"/>
              <a:gd name="T29" fmla="*/ 82 h 199"/>
              <a:gd name="T30" fmla="*/ 63 w 205"/>
              <a:gd name="T31" fmla="*/ 53 h 199"/>
              <a:gd name="T32" fmla="*/ 60 w 205"/>
              <a:gd name="T33" fmla="*/ 62 h 199"/>
              <a:gd name="T34" fmla="*/ 107 w 205"/>
              <a:gd name="T35" fmla="*/ 44 h 199"/>
              <a:gd name="T36" fmla="*/ 146 w 205"/>
              <a:gd name="T37" fmla="*/ 31 h 199"/>
              <a:gd name="T38" fmla="*/ 143 w 205"/>
              <a:gd name="T39" fmla="*/ 40 h 199"/>
              <a:gd name="T40" fmla="*/ 151 w 205"/>
              <a:gd name="T41" fmla="*/ 38 h 199"/>
              <a:gd name="T42" fmla="*/ 196 w 205"/>
              <a:gd name="T43" fmla="*/ 0 h 199"/>
              <a:gd name="T44" fmla="*/ 188 w 205"/>
              <a:gd name="T45" fmla="*/ 102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5" h="199">
                <a:moveTo>
                  <a:pt x="188" y="102"/>
                </a:moveTo>
                <a:cubicBezTo>
                  <a:pt x="193" y="99"/>
                  <a:pt x="196" y="96"/>
                  <a:pt x="196" y="96"/>
                </a:cubicBezTo>
                <a:cubicBezTo>
                  <a:pt x="196" y="96"/>
                  <a:pt x="196" y="110"/>
                  <a:pt x="180" y="129"/>
                </a:cubicBezTo>
                <a:cubicBezTo>
                  <a:pt x="164" y="148"/>
                  <a:pt x="147" y="158"/>
                  <a:pt x="140" y="161"/>
                </a:cubicBezTo>
                <a:cubicBezTo>
                  <a:pt x="147" y="166"/>
                  <a:pt x="150" y="165"/>
                  <a:pt x="150" y="165"/>
                </a:cubicBezTo>
                <a:cubicBezTo>
                  <a:pt x="150" y="165"/>
                  <a:pt x="130" y="186"/>
                  <a:pt x="94" y="188"/>
                </a:cubicBezTo>
                <a:cubicBezTo>
                  <a:pt x="50" y="191"/>
                  <a:pt x="33" y="176"/>
                  <a:pt x="33" y="176"/>
                </a:cubicBezTo>
                <a:cubicBezTo>
                  <a:pt x="21" y="187"/>
                  <a:pt x="19" y="198"/>
                  <a:pt x="19" y="199"/>
                </a:cubicBezTo>
                <a:cubicBezTo>
                  <a:pt x="0" y="199"/>
                  <a:pt x="0" y="199"/>
                  <a:pt x="0" y="199"/>
                </a:cubicBezTo>
                <a:cubicBezTo>
                  <a:pt x="0" y="197"/>
                  <a:pt x="3" y="177"/>
                  <a:pt x="28" y="157"/>
                </a:cubicBezTo>
                <a:cubicBezTo>
                  <a:pt x="39" y="148"/>
                  <a:pt x="55" y="139"/>
                  <a:pt x="77" y="132"/>
                </a:cubicBezTo>
                <a:cubicBezTo>
                  <a:pt x="150" y="108"/>
                  <a:pt x="175" y="54"/>
                  <a:pt x="175" y="54"/>
                </a:cubicBezTo>
                <a:cubicBezTo>
                  <a:pt x="175" y="54"/>
                  <a:pt x="151" y="95"/>
                  <a:pt x="92" y="113"/>
                </a:cubicBezTo>
                <a:cubicBezTo>
                  <a:pt x="58" y="123"/>
                  <a:pt x="27" y="135"/>
                  <a:pt x="8" y="157"/>
                </a:cubicBezTo>
                <a:cubicBezTo>
                  <a:pt x="8" y="157"/>
                  <a:pt x="3" y="113"/>
                  <a:pt x="29" y="82"/>
                </a:cubicBezTo>
                <a:cubicBezTo>
                  <a:pt x="47" y="60"/>
                  <a:pt x="63" y="53"/>
                  <a:pt x="63" y="53"/>
                </a:cubicBezTo>
                <a:cubicBezTo>
                  <a:pt x="63" y="53"/>
                  <a:pt x="61" y="57"/>
                  <a:pt x="60" y="62"/>
                </a:cubicBezTo>
                <a:cubicBezTo>
                  <a:pt x="61" y="62"/>
                  <a:pt x="73" y="52"/>
                  <a:pt x="107" y="44"/>
                </a:cubicBezTo>
                <a:cubicBezTo>
                  <a:pt x="143" y="35"/>
                  <a:pt x="146" y="31"/>
                  <a:pt x="146" y="31"/>
                </a:cubicBezTo>
                <a:cubicBezTo>
                  <a:pt x="146" y="31"/>
                  <a:pt x="145" y="35"/>
                  <a:pt x="143" y="40"/>
                </a:cubicBezTo>
                <a:cubicBezTo>
                  <a:pt x="145" y="39"/>
                  <a:pt x="148" y="39"/>
                  <a:pt x="151" y="38"/>
                </a:cubicBezTo>
                <a:cubicBezTo>
                  <a:pt x="184" y="30"/>
                  <a:pt x="196" y="0"/>
                  <a:pt x="196" y="0"/>
                </a:cubicBezTo>
                <a:cubicBezTo>
                  <a:pt x="196" y="0"/>
                  <a:pt x="205" y="55"/>
                  <a:pt x="188" y="10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A3515E-DBBF-F1D0-6E1C-5AC4C4E5409D}"/>
              </a:ext>
            </a:extLst>
          </p:cNvPr>
          <p:cNvSpPr txBox="1"/>
          <p:nvPr/>
        </p:nvSpPr>
        <p:spPr>
          <a:xfrm>
            <a:off x="7420371" y="3716535"/>
            <a:ext cx="1169714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dirty="0" err="1">
                <a:solidFill>
                  <a:schemeClr val="bg2"/>
                </a:solidFill>
              </a:rPr>
              <a:t>Consum</a:t>
            </a:r>
            <a:r>
              <a:rPr lang="en-US" sz="1050" b="1" dirty="0">
                <a:solidFill>
                  <a:schemeClr val="bg2"/>
                </a:solidFill>
              </a:rPr>
              <a:t> real: 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chemeClr val="bg2"/>
                </a:solidFill>
              </a:rPr>
              <a:t>65 </a:t>
            </a:r>
            <a:r>
              <a:rPr lang="en-US" sz="1050" b="1" dirty="0" err="1">
                <a:solidFill>
                  <a:schemeClr val="bg2"/>
                </a:solidFill>
              </a:rPr>
              <a:t>kWH</a:t>
            </a:r>
            <a:r>
              <a:rPr lang="en-US" sz="1050" b="1" dirty="0">
                <a:solidFill>
                  <a:schemeClr val="bg2"/>
                </a:solidFill>
              </a:rPr>
              <a:t>/</a:t>
            </a:r>
            <a:r>
              <a:rPr lang="en-US" sz="1050" b="1" dirty="0" err="1">
                <a:solidFill>
                  <a:schemeClr val="bg2"/>
                </a:solidFill>
              </a:rPr>
              <a:t>mp</a:t>
            </a:r>
            <a:r>
              <a:rPr lang="en-US" sz="1050" b="1" dirty="0">
                <a:solidFill>
                  <a:schemeClr val="bg2"/>
                </a:solidFill>
              </a:rPr>
              <a:t>/an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A24734-02F1-FE90-FB1E-BDB9B431BE7B}"/>
              </a:ext>
            </a:extLst>
          </p:cNvPr>
          <p:cNvSpPr txBox="1"/>
          <p:nvPr/>
        </p:nvSpPr>
        <p:spPr>
          <a:xfrm>
            <a:off x="7420371" y="4503259"/>
            <a:ext cx="1526961" cy="1029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dirty="0" err="1">
                <a:solidFill>
                  <a:schemeClr val="bg2"/>
                </a:solidFill>
              </a:rPr>
              <a:t>Legislația</a:t>
            </a:r>
            <a:r>
              <a:rPr lang="en-US" sz="1050" b="1" dirty="0">
                <a:solidFill>
                  <a:schemeClr val="bg2"/>
                </a:solidFill>
              </a:rPr>
              <a:t> </a:t>
            </a:r>
            <a:r>
              <a:rPr lang="en-US" sz="1050" b="1" dirty="0" err="1">
                <a:solidFill>
                  <a:schemeClr val="bg2"/>
                </a:solidFill>
              </a:rPr>
              <a:t>română</a:t>
            </a:r>
            <a:r>
              <a:rPr lang="en-US" sz="1050" b="1" dirty="0">
                <a:solidFill>
                  <a:schemeClr val="bg2"/>
                </a:solidFill>
              </a:rPr>
              <a:t> – </a:t>
            </a:r>
            <a:r>
              <a:rPr lang="en-US" sz="1050" b="1" dirty="0" err="1">
                <a:solidFill>
                  <a:schemeClr val="bg2"/>
                </a:solidFill>
              </a:rPr>
              <a:t>clădire</a:t>
            </a:r>
            <a:r>
              <a:rPr lang="en-US" sz="1050" b="1" dirty="0">
                <a:solidFill>
                  <a:schemeClr val="bg2"/>
                </a:solidFill>
              </a:rPr>
              <a:t> </a:t>
            </a:r>
            <a:r>
              <a:rPr lang="en-US" sz="1050" b="1" dirty="0" err="1">
                <a:solidFill>
                  <a:schemeClr val="bg2"/>
                </a:solidFill>
              </a:rPr>
              <a:t>eficientă</a:t>
            </a:r>
            <a:r>
              <a:rPr lang="en-US" sz="1050" b="1" dirty="0">
                <a:solidFill>
                  <a:schemeClr val="bg2"/>
                </a:solidFill>
              </a:rPr>
              <a:t> energetic: 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chemeClr val="bg2"/>
                </a:solidFill>
              </a:rPr>
              <a:t>80 kWh/</a:t>
            </a:r>
            <a:r>
              <a:rPr lang="en-US" sz="1050" b="1" dirty="0" err="1">
                <a:solidFill>
                  <a:schemeClr val="bg2"/>
                </a:solidFill>
              </a:rPr>
              <a:t>mp</a:t>
            </a:r>
            <a:r>
              <a:rPr lang="en-US" sz="1050" b="1" dirty="0">
                <a:solidFill>
                  <a:schemeClr val="bg2"/>
                </a:solidFill>
              </a:rPr>
              <a:t>/an</a:t>
            </a:r>
          </a:p>
        </p:txBody>
      </p:sp>
    </p:spTree>
    <p:extLst>
      <p:ext uri="{BB962C8B-B14F-4D97-AF65-F5344CB8AC3E}">
        <p14:creationId xmlns:p14="http://schemas.microsoft.com/office/powerpoint/2010/main" val="1639584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6" grpId="0" animBg="1"/>
      <p:bldP spid="9" grpId="0"/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88DB9D-16A3-A70E-9F2E-625D5A08E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r="10168"/>
          <a:stretch/>
        </p:blipFill>
        <p:spPr>
          <a:xfrm>
            <a:off x="0" y="463355"/>
            <a:ext cx="9144000" cy="593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8192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2">
            <a:extLst>
              <a:ext uri="{FF2B5EF4-FFF2-40B4-BE49-F238E27FC236}">
                <a16:creationId xmlns:a16="http://schemas.microsoft.com/office/drawing/2014/main" id="{9FC5E787-BF85-447C-B98C-65563FCCA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8135" y="2164516"/>
            <a:ext cx="1893104" cy="1583140"/>
          </a:xfrm>
          <a:custGeom>
            <a:avLst/>
            <a:gdLst>
              <a:gd name="T0" fmla="*/ 5749 w 5764"/>
              <a:gd name="T1" fmla="*/ 4620 h 4819"/>
              <a:gd name="T2" fmla="*/ 5749 w 5764"/>
              <a:gd name="T3" fmla="*/ 4620 h 4819"/>
              <a:gd name="T4" fmla="*/ 3588 w 5764"/>
              <a:gd name="T5" fmla="*/ 605 h 4819"/>
              <a:gd name="T6" fmla="*/ 3588 w 5764"/>
              <a:gd name="T7" fmla="*/ 605 h 4819"/>
              <a:gd name="T8" fmla="*/ 3081 w 5764"/>
              <a:gd name="T9" fmla="*/ 104 h 4819"/>
              <a:gd name="T10" fmla="*/ 3081 w 5764"/>
              <a:gd name="T11" fmla="*/ 104 h 4819"/>
              <a:gd name="T12" fmla="*/ 2682 w 5764"/>
              <a:gd name="T13" fmla="*/ 104 h 4819"/>
              <a:gd name="T14" fmla="*/ 2682 w 5764"/>
              <a:gd name="T15" fmla="*/ 104 h 4819"/>
              <a:gd name="T16" fmla="*/ 2176 w 5764"/>
              <a:gd name="T17" fmla="*/ 605 h 4819"/>
              <a:gd name="T18" fmla="*/ 2176 w 5764"/>
              <a:gd name="T19" fmla="*/ 605 h 4819"/>
              <a:gd name="T20" fmla="*/ 14 w 5764"/>
              <a:gd name="T21" fmla="*/ 4620 h 4819"/>
              <a:gd name="T22" fmla="*/ 14 w 5764"/>
              <a:gd name="T23" fmla="*/ 4620 h 4819"/>
              <a:gd name="T24" fmla="*/ 209 w 5764"/>
              <a:gd name="T25" fmla="*/ 4791 h 4819"/>
              <a:gd name="T26" fmla="*/ 211 w 5764"/>
              <a:gd name="T27" fmla="*/ 4790 h 4819"/>
              <a:gd name="T28" fmla="*/ 211 w 5764"/>
              <a:gd name="T29" fmla="*/ 4790 h 4819"/>
              <a:gd name="T30" fmla="*/ 5553 w 5764"/>
              <a:gd name="T31" fmla="*/ 4790 h 4819"/>
              <a:gd name="T32" fmla="*/ 5555 w 5764"/>
              <a:gd name="T33" fmla="*/ 4791 h 4819"/>
              <a:gd name="T34" fmla="*/ 5555 w 5764"/>
              <a:gd name="T35" fmla="*/ 4791 h 4819"/>
              <a:gd name="T36" fmla="*/ 5749 w 5764"/>
              <a:gd name="T37" fmla="*/ 4620 h 4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4" h="4819">
                <a:moveTo>
                  <a:pt x="5749" y="4620"/>
                </a:moveTo>
                <a:lnTo>
                  <a:pt x="5749" y="4620"/>
                </a:lnTo>
                <a:cubicBezTo>
                  <a:pt x="5679" y="4045"/>
                  <a:pt x="5330" y="2436"/>
                  <a:pt x="3588" y="605"/>
                </a:cubicBezTo>
                <a:lnTo>
                  <a:pt x="3588" y="605"/>
                </a:lnTo>
                <a:cubicBezTo>
                  <a:pt x="3430" y="439"/>
                  <a:pt x="3263" y="273"/>
                  <a:pt x="3081" y="104"/>
                </a:cubicBezTo>
                <a:lnTo>
                  <a:pt x="3081" y="104"/>
                </a:lnTo>
                <a:cubicBezTo>
                  <a:pt x="2969" y="0"/>
                  <a:pt x="2794" y="0"/>
                  <a:pt x="2682" y="104"/>
                </a:cubicBezTo>
                <a:lnTo>
                  <a:pt x="2682" y="104"/>
                </a:lnTo>
                <a:cubicBezTo>
                  <a:pt x="2501" y="273"/>
                  <a:pt x="2333" y="439"/>
                  <a:pt x="2176" y="605"/>
                </a:cubicBezTo>
                <a:lnTo>
                  <a:pt x="2176" y="605"/>
                </a:lnTo>
                <a:cubicBezTo>
                  <a:pt x="433" y="2436"/>
                  <a:pt x="84" y="4045"/>
                  <a:pt x="14" y="4620"/>
                </a:cubicBezTo>
                <a:lnTo>
                  <a:pt x="14" y="4620"/>
                </a:lnTo>
                <a:cubicBezTo>
                  <a:pt x="0" y="4730"/>
                  <a:pt x="102" y="4818"/>
                  <a:pt x="209" y="4791"/>
                </a:cubicBezTo>
                <a:lnTo>
                  <a:pt x="211" y="4790"/>
                </a:lnTo>
                <a:lnTo>
                  <a:pt x="211" y="4790"/>
                </a:lnTo>
                <a:cubicBezTo>
                  <a:pt x="1962" y="4337"/>
                  <a:pt x="3800" y="4337"/>
                  <a:pt x="5553" y="4790"/>
                </a:cubicBezTo>
                <a:lnTo>
                  <a:pt x="5555" y="4791"/>
                </a:lnTo>
                <a:lnTo>
                  <a:pt x="5555" y="4791"/>
                </a:lnTo>
                <a:cubicBezTo>
                  <a:pt x="5662" y="4818"/>
                  <a:pt x="5763" y="4730"/>
                  <a:pt x="5749" y="462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50" dirty="0">
              <a:latin typeface="Montserrat" panose="00000500000000000000" pitchFamily="2" charset="0"/>
            </a:endParaRPr>
          </a:p>
        </p:txBody>
      </p:sp>
      <p:sp>
        <p:nvSpPr>
          <p:cNvPr id="70" name="Freeform 3">
            <a:extLst>
              <a:ext uri="{FF2B5EF4-FFF2-40B4-BE49-F238E27FC236}">
                <a16:creationId xmlns:a16="http://schemas.microsoft.com/office/drawing/2014/main" id="{449C50F0-55A5-469D-AF86-D903BBF9D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421" y="3856288"/>
            <a:ext cx="1842409" cy="1887311"/>
          </a:xfrm>
          <a:custGeom>
            <a:avLst/>
            <a:gdLst>
              <a:gd name="T0" fmla="*/ 123 w 5608"/>
              <a:gd name="T1" fmla="*/ 4962 h 5745"/>
              <a:gd name="T2" fmla="*/ 123 w 5608"/>
              <a:gd name="T3" fmla="*/ 4962 h 5745"/>
              <a:gd name="T4" fmla="*/ 4677 w 5608"/>
              <a:gd name="T5" fmla="*/ 5212 h 5745"/>
              <a:gd name="T6" fmla="*/ 4677 w 5608"/>
              <a:gd name="T7" fmla="*/ 5212 h 5745"/>
              <a:gd name="T8" fmla="*/ 5368 w 5608"/>
              <a:gd name="T9" fmla="*/ 5041 h 5745"/>
              <a:gd name="T10" fmla="*/ 5368 w 5608"/>
              <a:gd name="T11" fmla="*/ 5041 h 5745"/>
              <a:gd name="T12" fmla="*/ 5576 w 5608"/>
              <a:gd name="T13" fmla="*/ 4700 h 5745"/>
              <a:gd name="T14" fmla="*/ 5576 w 5608"/>
              <a:gd name="T15" fmla="*/ 4700 h 5745"/>
              <a:gd name="T16" fmla="*/ 5414 w 5608"/>
              <a:gd name="T17" fmla="*/ 4007 h 5745"/>
              <a:gd name="T18" fmla="*/ 5414 w 5608"/>
              <a:gd name="T19" fmla="*/ 4007 h 5745"/>
              <a:gd name="T20" fmla="*/ 3114 w 5608"/>
              <a:gd name="T21" fmla="*/ 68 h 5745"/>
              <a:gd name="T22" fmla="*/ 3114 w 5608"/>
              <a:gd name="T23" fmla="*/ 68 h 5745"/>
              <a:gd name="T24" fmla="*/ 2868 w 5608"/>
              <a:gd name="T25" fmla="*/ 146 h 5745"/>
              <a:gd name="T26" fmla="*/ 2867 w 5608"/>
              <a:gd name="T27" fmla="*/ 147 h 5745"/>
              <a:gd name="T28" fmla="*/ 2867 w 5608"/>
              <a:gd name="T29" fmla="*/ 147 h 5745"/>
              <a:gd name="T30" fmla="*/ 81 w 5608"/>
              <a:gd name="T31" fmla="*/ 4706 h 5745"/>
              <a:gd name="T32" fmla="*/ 79 w 5608"/>
              <a:gd name="T33" fmla="*/ 4707 h 5745"/>
              <a:gd name="T34" fmla="*/ 79 w 5608"/>
              <a:gd name="T35" fmla="*/ 4707 h 5745"/>
              <a:gd name="T36" fmla="*/ 123 w 5608"/>
              <a:gd name="T37" fmla="*/ 4962 h 5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608" h="5745">
                <a:moveTo>
                  <a:pt x="123" y="4962"/>
                </a:moveTo>
                <a:lnTo>
                  <a:pt x="123" y="4962"/>
                </a:lnTo>
                <a:cubicBezTo>
                  <a:pt x="650" y="5202"/>
                  <a:pt x="2206" y="5744"/>
                  <a:pt x="4677" y="5212"/>
                </a:cubicBezTo>
                <a:lnTo>
                  <a:pt x="4677" y="5212"/>
                </a:lnTo>
                <a:cubicBezTo>
                  <a:pt x="4899" y="5164"/>
                  <a:pt x="5130" y="5108"/>
                  <a:pt x="5368" y="5041"/>
                </a:cubicBezTo>
                <a:lnTo>
                  <a:pt x="5368" y="5041"/>
                </a:lnTo>
                <a:cubicBezTo>
                  <a:pt x="5516" y="5000"/>
                  <a:pt x="5607" y="4851"/>
                  <a:pt x="5576" y="4700"/>
                </a:cubicBezTo>
                <a:lnTo>
                  <a:pt x="5576" y="4700"/>
                </a:lnTo>
                <a:cubicBezTo>
                  <a:pt x="5527" y="4459"/>
                  <a:pt x="5472" y="4227"/>
                  <a:pt x="5414" y="4007"/>
                </a:cubicBezTo>
                <a:lnTo>
                  <a:pt x="5414" y="4007"/>
                </a:lnTo>
                <a:cubicBezTo>
                  <a:pt x="4761" y="1566"/>
                  <a:pt x="3569" y="428"/>
                  <a:pt x="3114" y="68"/>
                </a:cubicBezTo>
                <a:lnTo>
                  <a:pt x="3114" y="68"/>
                </a:lnTo>
                <a:cubicBezTo>
                  <a:pt x="3028" y="0"/>
                  <a:pt x="2900" y="40"/>
                  <a:pt x="2868" y="146"/>
                </a:cubicBezTo>
                <a:lnTo>
                  <a:pt x="2867" y="147"/>
                </a:lnTo>
                <a:lnTo>
                  <a:pt x="2867" y="147"/>
                </a:lnTo>
                <a:cubicBezTo>
                  <a:pt x="2339" y="1878"/>
                  <a:pt x="1380" y="3446"/>
                  <a:pt x="81" y="4706"/>
                </a:cubicBezTo>
                <a:lnTo>
                  <a:pt x="79" y="4707"/>
                </a:lnTo>
                <a:lnTo>
                  <a:pt x="79" y="4707"/>
                </a:lnTo>
                <a:cubicBezTo>
                  <a:pt x="0" y="4784"/>
                  <a:pt x="23" y="4915"/>
                  <a:pt x="123" y="4962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50" dirty="0">
              <a:latin typeface="Montserrat" panose="00000500000000000000" pitchFamily="2" charset="0"/>
            </a:endParaRPr>
          </a:p>
        </p:txBody>
      </p:sp>
      <p:sp>
        <p:nvSpPr>
          <p:cNvPr id="71" name="Freeform 4">
            <a:extLst>
              <a:ext uri="{FF2B5EF4-FFF2-40B4-BE49-F238E27FC236}">
                <a16:creationId xmlns:a16="http://schemas.microsoft.com/office/drawing/2014/main" id="{63A8384F-B6BC-491E-BEE6-411696314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4648" y="3856288"/>
            <a:ext cx="1842409" cy="1887311"/>
          </a:xfrm>
          <a:custGeom>
            <a:avLst/>
            <a:gdLst>
              <a:gd name="T0" fmla="*/ 5484 w 5608"/>
              <a:gd name="T1" fmla="*/ 4962 h 5745"/>
              <a:gd name="T2" fmla="*/ 5484 w 5608"/>
              <a:gd name="T3" fmla="*/ 4962 h 5745"/>
              <a:gd name="T4" fmla="*/ 930 w 5608"/>
              <a:gd name="T5" fmla="*/ 5212 h 5745"/>
              <a:gd name="T6" fmla="*/ 930 w 5608"/>
              <a:gd name="T7" fmla="*/ 5212 h 5745"/>
              <a:gd name="T8" fmla="*/ 239 w 5608"/>
              <a:gd name="T9" fmla="*/ 5041 h 5745"/>
              <a:gd name="T10" fmla="*/ 239 w 5608"/>
              <a:gd name="T11" fmla="*/ 5041 h 5745"/>
              <a:gd name="T12" fmla="*/ 31 w 5608"/>
              <a:gd name="T13" fmla="*/ 4700 h 5745"/>
              <a:gd name="T14" fmla="*/ 31 w 5608"/>
              <a:gd name="T15" fmla="*/ 4700 h 5745"/>
              <a:gd name="T16" fmla="*/ 194 w 5608"/>
              <a:gd name="T17" fmla="*/ 4007 h 5745"/>
              <a:gd name="T18" fmla="*/ 194 w 5608"/>
              <a:gd name="T19" fmla="*/ 4007 h 5745"/>
              <a:gd name="T20" fmla="*/ 2493 w 5608"/>
              <a:gd name="T21" fmla="*/ 68 h 5745"/>
              <a:gd name="T22" fmla="*/ 2493 w 5608"/>
              <a:gd name="T23" fmla="*/ 68 h 5745"/>
              <a:gd name="T24" fmla="*/ 2739 w 5608"/>
              <a:gd name="T25" fmla="*/ 146 h 5745"/>
              <a:gd name="T26" fmla="*/ 2740 w 5608"/>
              <a:gd name="T27" fmla="*/ 147 h 5745"/>
              <a:gd name="T28" fmla="*/ 2740 w 5608"/>
              <a:gd name="T29" fmla="*/ 147 h 5745"/>
              <a:gd name="T30" fmla="*/ 5526 w 5608"/>
              <a:gd name="T31" fmla="*/ 4706 h 5745"/>
              <a:gd name="T32" fmla="*/ 5528 w 5608"/>
              <a:gd name="T33" fmla="*/ 4707 h 5745"/>
              <a:gd name="T34" fmla="*/ 5528 w 5608"/>
              <a:gd name="T35" fmla="*/ 4707 h 5745"/>
              <a:gd name="T36" fmla="*/ 5484 w 5608"/>
              <a:gd name="T37" fmla="*/ 4962 h 5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608" h="5745">
                <a:moveTo>
                  <a:pt x="5484" y="4962"/>
                </a:moveTo>
                <a:lnTo>
                  <a:pt x="5484" y="4962"/>
                </a:lnTo>
                <a:cubicBezTo>
                  <a:pt x="4956" y="5202"/>
                  <a:pt x="3401" y="5744"/>
                  <a:pt x="930" y="5212"/>
                </a:cubicBezTo>
                <a:lnTo>
                  <a:pt x="930" y="5212"/>
                </a:lnTo>
                <a:cubicBezTo>
                  <a:pt x="707" y="5164"/>
                  <a:pt x="476" y="5108"/>
                  <a:pt x="239" y="5041"/>
                </a:cubicBezTo>
                <a:lnTo>
                  <a:pt x="239" y="5041"/>
                </a:lnTo>
                <a:cubicBezTo>
                  <a:pt x="92" y="5000"/>
                  <a:pt x="0" y="4851"/>
                  <a:pt x="31" y="4700"/>
                </a:cubicBezTo>
                <a:lnTo>
                  <a:pt x="31" y="4700"/>
                </a:lnTo>
                <a:cubicBezTo>
                  <a:pt x="81" y="4459"/>
                  <a:pt x="135" y="4227"/>
                  <a:pt x="194" y="4007"/>
                </a:cubicBezTo>
                <a:lnTo>
                  <a:pt x="194" y="4007"/>
                </a:lnTo>
                <a:cubicBezTo>
                  <a:pt x="846" y="1566"/>
                  <a:pt x="2038" y="428"/>
                  <a:pt x="2493" y="68"/>
                </a:cubicBezTo>
                <a:lnTo>
                  <a:pt x="2493" y="68"/>
                </a:lnTo>
                <a:cubicBezTo>
                  <a:pt x="2579" y="0"/>
                  <a:pt x="2707" y="40"/>
                  <a:pt x="2739" y="146"/>
                </a:cubicBezTo>
                <a:lnTo>
                  <a:pt x="2740" y="147"/>
                </a:lnTo>
                <a:lnTo>
                  <a:pt x="2740" y="147"/>
                </a:lnTo>
                <a:cubicBezTo>
                  <a:pt x="3267" y="1878"/>
                  <a:pt x="4226" y="3446"/>
                  <a:pt x="5526" y="4706"/>
                </a:cubicBezTo>
                <a:lnTo>
                  <a:pt x="5528" y="4707"/>
                </a:lnTo>
                <a:lnTo>
                  <a:pt x="5528" y="4707"/>
                </a:lnTo>
                <a:cubicBezTo>
                  <a:pt x="5607" y="4784"/>
                  <a:pt x="5584" y="4915"/>
                  <a:pt x="5484" y="4962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50" dirty="0">
              <a:latin typeface="Montserrat" panose="00000500000000000000" pitchFamily="2" charset="0"/>
            </a:endParaRPr>
          </a:p>
        </p:txBody>
      </p:sp>
      <p:sp>
        <p:nvSpPr>
          <p:cNvPr id="76" name="Freeform 30">
            <a:extLst>
              <a:ext uri="{FF2B5EF4-FFF2-40B4-BE49-F238E27FC236}">
                <a16:creationId xmlns:a16="http://schemas.microsoft.com/office/drawing/2014/main" id="{4C4CB86C-A6D6-453C-96F1-B341CA7F1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26" y="1619041"/>
            <a:ext cx="617033" cy="617033"/>
          </a:xfrm>
          <a:custGeom>
            <a:avLst/>
            <a:gdLst>
              <a:gd name="T0" fmla="*/ 1877 w 1878"/>
              <a:gd name="T1" fmla="*/ 939 h 1880"/>
              <a:gd name="T2" fmla="*/ 1877 w 1878"/>
              <a:gd name="T3" fmla="*/ 939 h 1880"/>
              <a:gd name="T4" fmla="*/ 938 w 1878"/>
              <a:gd name="T5" fmla="*/ 1879 h 1880"/>
              <a:gd name="T6" fmla="*/ 938 w 1878"/>
              <a:gd name="T7" fmla="*/ 1879 h 1880"/>
              <a:gd name="T8" fmla="*/ 0 w 1878"/>
              <a:gd name="T9" fmla="*/ 939 h 1880"/>
              <a:gd name="T10" fmla="*/ 0 w 1878"/>
              <a:gd name="T11" fmla="*/ 939 h 1880"/>
              <a:gd name="T12" fmla="*/ 938 w 1878"/>
              <a:gd name="T13" fmla="*/ 0 h 1880"/>
              <a:gd name="T14" fmla="*/ 938 w 1878"/>
              <a:gd name="T15" fmla="*/ 0 h 1880"/>
              <a:gd name="T16" fmla="*/ 1877 w 1878"/>
              <a:gd name="T17" fmla="*/ 939 h 1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78" h="1880">
                <a:moveTo>
                  <a:pt x="1877" y="939"/>
                </a:moveTo>
                <a:lnTo>
                  <a:pt x="1877" y="939"/>
                </a:lnTo>
                <a:cubicBezTo>
                  <a:pt x="1877" y="1458"/>
                  <a:pt x="1457" y="1879"/>
                  <a:pt x="938" y="1879"/>
                </a:cubicBezTo>
                <a:lnTo>
                  <a:pt x="938" y="1879"/>
                </a:lnTo>
                <a:cubicBezTo>
                  <a:pt x="420" y="1879"/>
                  <a:pt x="0" y="1458"/>
                  <a:pt x="0" y="939"/>
                </a:cubicBezTo>
                <a:lnTo>
                  <a:pt x="0" y="939"/>
                </a:lnTo>
                <a:cubicBezTo>
                  <a:pt x="0" y="421"/>
                  <a:pt x="420" y="0"/>
                  <a:pt x="938" y="0"/>
                </a:cubicBezTo>
                <a:lnTo>
                  <a:pt x="938" y="0"/>
                </a:lnTo>
                <a:cubicBezTo>
                  <a:pt x="1457" y="0"/>
                  <a:pt x="1877" y="421"/>
                  <a:pt x="1877" y="939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50" dirty="0">
              <a:latin typeface="Montserrat" panose="00000500000000000000" pitchFamily="2" charset="0"/>
            </a:endParaRPr>
          </a:p>
        </p:txBody>
      </p:sp>
      <p:sp>
        <p:nvSpPr>
          <p:cNvPr id="77" name="Freeform 31">
            <a:extLst>
              <a:ext uri="{FF2B5EF4-FFF2-40B4-BE49-F238E27FC236}">
                <a16:creationId xmlns:a16="http://schemas.microsoft.com/office/drawing/2014/main" id="{DD0ADE88-3D77-4EE8-8E70-F097355DE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26" y="2527209"/>
            <a:ext cx="617033" cy="617033"/>
          </a:xfrm>
          <a:custGeom>
            <a:avLst/>
            <a:gdLst>
              <a:gd name="T0" fmla="*/ 1877 w 1878"/>
              <a:gd name="T1" fmla="*/ 938 h 1878"/>
              <a:gd name="T2" fmla="*/ 1877 w 1878"/>
              <a:gd name="T3" fmla="*/ 938 h 1878"/>
              <a:gd name="T4" fmla="*/ 938 w 1878"/>
              <a:gd name="T5" fmla="*/ 1877 h 1878"/>
              <a:gd name="T6" fmla="*/ 938 w 1878"/>
              <a:gd name="T7" fmla="*/ 1877 h 1878"/>
              <a:gd name="T8" fmla="*/ 0 w 1878"/>
              <a:gd name="T9" fmla="*/ 938 h 1878"/>
              <a:gd name="T10" fmla="*/ 0 w 1878"/>
              <a:gd name="T11" fmla="*/ 938 h 1878"/>
              <a:gd name="T12" fmla="*/ 938 w 1878"/>
              <a:gd name="T13" fmla="*/ 0 h 1878"/>
              <a:gd name="T14" fmla="*/ 938 w 1878"/>
              <a:gd name="T15" fmla="*/ 0 h 1878"/>
              <a:gd name="T16" fmla="*/ 1877 w 1878"/>
              <a:gd name="T17" fmla="*/ 938 h 1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78" h="1878">
                <a:moveTo>
                  <a:pt x="1877" y="938"/>
                </a:moveTo>
                <a:lnTo>
                  <a:pt x="1877" y="938"/>
                </a:lnTo>
                <a:cubicBezTo>
                  <a:pt x="1877" y="1457"/>
                  <a:pt x="1457" y="1877"/>
                  <a:pt x="938" y="1877"/>
                </a:cubicBezTo>
                <a:lnTo>
                  <a:pt x="938" y="1877"/>
                </a:lnTo>
                <a:cubicBezTo>
                  <a:pt x="420" y="1877"/>
                  <a:pt x="0" y="1457"/>
                  <a:pt x="0" y="938"/>
                </a:cubicBezTo>
                <a:lnTo>
                  <a:pt x="0" y="938"/>
                </a:lnTo>
                <a:cubicBezTo>
                  <a:pt x="0" y="420"/>
                  <a:pt x="420" y="0"/>
                  <a:pt x="938" y="0"/>
                </a:cubicBezTo>
                <a:lnTo>
                  <a:pt x="938" y="0"/>
                </a:lnTo>
                <a:cubicBezTo>
                  <a:pt x="1457" y="0"/>
                  <a:pt x="1877" y="420"/>
                  <a:pt x="1877" y="938"/>
                </a:cubicBezTo>
              </a:path>
            </a:pathLst>
          </a:custGeom>
          <a:noFill/>
          <a:ln w="25400" cap="flat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50" dirty="0">
              <a:latin typeface="Montserrat" panose="00000500000000000000" pitchFamily="2" charset="0"/>
            </a:endParaRPr>
          </a:p>
        </p:txBody>
      </p:sp>
      <p:sp>
        <p:nvSpPr>
          <p:cNvPr id="78" name="Freeform 32">
            <a:extLst>
              <a:ext uri="{FF2B5EF4-FFF2-40B4-BE49-F238E27FC236}">
                <a16:creationId xmlns:a16="http://schemas.microsoft.com/office/drawing/2014/main" id="{0AADC568-FD4F-42DF-BBDF-F7829E588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26" y="3433929"/>
            <a:ext cx="617033" cy="617033"/>
          </a:xfrm>
          <a:custGeom>
            <a:avLst/>
            <a:gdLst>
              <a:gd name="T0" fmla="*/ 1877 w 1878"/>
              <a:gd name="T1" fmla="*/ 940 h 1880"/>
              <a:gd name="T2" fmla="*/ 1877 w 1878"/>
              <a:gd name="T3" fmla="*/ 940 h 1880"/>
              <a:gd name="T4" fmla="*/ 938 w 1878"/>
              <a:gd name="T5" fmla="*/ 1879 h 1880"/>
              <a:gd name="T6" fmla="*/ 938 w 1878"/>
              <a:gd name="T7" fmla="*/ 1879 h 1880"/>
              <a:gd name="T8" fmla="*/ 0 w 1878"/>
              <a:gd name="T9" fmla="*/ 940 h 1880"/>
              <a:gd name="T10" fmla="*/ 0 w 1878"/>
              <a:gd name="T11" fmla="*/ 940 h 1880"/>
              <a:gd name="T12" fmla="*/ 938 w 1878"/>
              <a:gd name="T13" fmla="*/ 0 h 1880"/>
              <a:gd name="T14" fmla="*/ 938 w 1878"/>
              <a:gd name="T15" fmla="*/ 0 h 1880"/>
              <a:gd name="T16" fmla="*/ 1877 w 1878"/>
              <a:gd name="T17" fmla="*/ 940 h 1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78" h="1880">
                <a:moveTo>
                  <a:pt x="1877" y="940"/>
                </a:moveTo>
                <a:lnTo>
                  <a:pt x="1877" y="940"/>
                </a:lnTo>
                <a:cubicBezTo>
                  <a:pt x="1877" y="1458"/>
                  <a:pt x="1457" y="1879"/>
                  <a:pt x="938" y="1879"/>
                </a:cubicBezTo>
                <a:lnTo>
                  <a:pt x="938" y="1879"/>
                </a:lnTo>
                <a:cubicBezTo>
                  <a:pt x="420" y="1879"/>
                  <a:pt x="0" y="1458"/>
                  <a:pt x="0" y="940"/>
                </a:cubicBezTo>
                <a:lnTo>
                  <a:pt x="0" y="940"/>
                </a:lnTo>
                <a:cubicBezTo>
                  <a:pt x="0" y="421"/>
                  <a:pt x="420" y="0"/>
                  <a:pt x="938" y="0"/>
                </a:cubicBezTo>
                <a:lnTo>
                  <a:pt x="938" y="0"/>
                </a:lnTo>
                <a:cubicBezTo>
                  <a:pt x="1457" y="0"/>
                  <a:pt x="1877" y="421"/>
                  <a:pt x="1877" y="940"/>
                </a:cubicBezTo>
              </a:path>
            </a:pathLst>
          </a:custGeom>
          <a:noFill/>
          <a:ln w="25400" cap="flat">
            <a:solidFill>
              <a:schemeClr val="accent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50" dirty="0">
              <a:latin typeface="Montserrat" panose="000005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C1C836-50A9-4EE2-B54A-7DC0A07FEC14}"/>
              </a:ext>
            </a:extLst>
          </p:cNvPr>
          <p:cNvSpPr txBox="1"/>
          <p:nvPr/>
        </p:nvSpPr>
        <p:spPr>
          <a:xfrm>
            <a:off x="1570124" y="1748448"/>
            <a:ext cx="3437131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pc="-11" dirty="0">
                <a:solidFill>
                  <a:schemeClr val="tx2"/>
                </a:solidFill>
                <a:cs typeface="Poppins" pitchFamily="2" charset="77"/>
              </a:rPr>
              <a:t>BIM</a:t>
            </a:r>
            <a:endParaRPr lang="en-US" dirty="0"/>
          </a:p>
          <a:p>
            <a:endParaRPr lang="en-US" spc="-11" dirty="0">
              <a:solidFill>
                <a:schemeClr val="tx2"/>
              </a:solidFill>
              <a:latin typeface="Montserrat" pitchFamily="2" charset="77"/>
              <a:cs typeface="Poppins" pitchFamily="2" charset="7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9A8ABB1-2BB0-4C7F-B0AD-5737E378A54B}"/>
              </a:ext>
            </a:extLst>
          </p:cNvPr>
          <p:cNvSpPr txBox="1"/>
          <p:nvPr/>
        </p:nvSpPr>
        <p:spPr>
          <a:xfrm>
            <a:off x="1570124" y="2491157"/>
            <a:ext cx="3437131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err="1"/>
              <a:t>Formare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domeniul</a:t>
            </a:r>
            <a:r>
              <a:rPr lang="en-US" dirty="0"/>
              <a:t> </a:t>
            </a:r>
            <a:r>
              <a:rPr lang="en-US" dirty="0" err="1"/>
              <a:t>resurselor</a:t>
            </a:r>
            <a:r>
              <a:rPr lang="en-US" dirty="0"/>
              <a:t> </a:t>
            </a:r>
            <a:r>
              <a:rPr lang="en-US" dirty="0" err="1"/>
              <a:t>umane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F5E1E9-1FAE-4F31-A998-F866DA74741B}"/>
              </a:ext>
            </a:extLst>
          </p:cNvPr>
          <p:cNvSpPr txBox="1"/>
          <p:nvPr/>
        </p:nvSpPr>
        <p:spPr>
          <a:xfrm>
            <a:off x="1570122" y="3552939"/>
            <a:ext cx="2564803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/>
              <a:t>TIC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9CCBC55-37DD-4FBB-894D-CE02520411DA}"/>
              </a:ext>
            </a:extLst>
          </p:cNvPr>
          <p:cNvSpPr txBox="1"/>
          <p:nvPr/>
        </p:nvSpPr>
        <p:spPr>
          <a:xfrm>
            <a:off x="858751" y="1689626"/>
            <a:ext cx="445609" cy="4585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NI" sz="2380" b="1" spc="-109" dirty="0">
                <a:solidFill>
                  <a:schemeClr val="accent1"/>
                </a:solidFill>
                <a:latin typeface="Montserrat" pitchFamily="2" charset="77"/>
                <a:cs typeface="Poppins" pitchFamily="2" charset="77"/>
              </a:rPr>
              <a:t>A</a:t>
            </a:r>
            <a:endParaRPr lang="en-US" sz="2380" b="1" spc="-109" dirty="0">
              <a:solidFill>
                <a:schemeClr val="accent1"/>
              </a:solidFill>
              <a:latin typeface="Montserrat" pitchFamily="2" charset="77"/>
              <a:cs typeface="Poppins" pitchFamily="2" charset="7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78DCD62-ABF4-4CA5-B2B9-1A32A52BD032}"/>
              </a:ext>
            </a:extLst>
          </p:cNvPr>
          <p:cNvSpPr txBox="1"/>
          <p:nvPr/>
        </p:nvSpPr>
        <p:spPr>
          <a:xfrm>
            <a:off x="858751" y="2598969"/>
            <a:ext cx="445609" cy="4585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NI" sz="2380" b="1" spc="-109" dirty="0">
                <a:solidFill>
                  <a:schemeClr val="accent2"/>
                </a:solidFill>
                <a:latin typeface="Montserrat" pitchFamily="2" charset="77"/>
                <a:cs typeface="Poppins" pitchFamily="2" charset="77"/>
              </a:rPr>
              <a:t>B</a:t>
            </a:r>
            <a:endParaRPr lang="en-US" sz="2380" b="1" spc="-109" dirty="0">
              <a:solidFill>
                <a:schemeClr val="accent2"/>
              </a:solidFill>
              <a:latin typeface="Montserrat" pitchFamily="2" charset="77"/>
              <a:cs typeface="Poppins" pitchFamily="2" charset="7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776CA3C-CC99-4498-9A46-1131CC2E717A}"/>
              </a:ext>
            </a:extLst>
          </p:cNvPr>
          <p:cNvSpPr txBox="1"/>
          <p:nvPr/>
        </p:nvSpPr>
        <p:spPr>
          <a:xfrm>
            <a:off x="858751" y="3508312"/>
            <a:ext cx="445609" cy="4585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NI" sz="2380" b="1" spc="-109" dirty="0">
                <a:solidFill>
                  <a:schemeClr val="accent3"/>
                </a:solidFill>
                <a:latin typeface="Montserrat" pitchFamily="2" charset="77"/>
                <a:cs typeface="Poppins" pitchFamily="2" charset="77"/>
              </a:rPr>
              <a:t>C</a:t>
            </a:r>
            <a:endParaRPr lang="en-US" sz="2380" b="1" spc="-109" dirty="0">
              <a:solidFill>
                <a:schemeClr val="accent3"/>
              </a:solidFill>
              <a:latin typeface="Montserrat" pitchFamily="2" charset="77"/>
              <a:cs typeface="Poppins" pitchFamily="2" charset="77"/>
            </a:endParaRP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9A48F26D-E658-FE2D-48A0-90F6169EB61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007255" y="4693787"/>
            <a:ext cx="630466" cy="566743"/>
          </a:xfrm>
          <a:custGeom>
            <a:avLst/>
            <a:gdLst>
              <a:gd name="T0" fmla="*/ 117 w 276"/>
              <a:gd name="T1" fmla="*/ 134 h 248"/>
              <a:gd name="T2" fmla="*/ 118 w 276"/>
              <a:gd name="T3" fmla="*/ 116 h 248"/>
              <a:gd name="T4" fmla="*/ 125 w 276"/>
              <a:gd name="T5" fmla="*/ 134 h 248"/>
              <a:gd name="T6" fmla="*/ 120 w 276"/>
              <a:gd name="T7" fmla="*/ 127 h 248"/>
              <a:gd name="T8" fmla="*/ 107 w 276"/>
              <a:gd name="T9" fmla="*/ 127 h 248"/>
              <a:gd name="T10" fmla="*/ 122 w 276"/>
              <a:gd name="T11" fmla="*/ 130 h 248"/>
              <a:gd name="T12" fmla="*/ 125 w 276"/>
              <a:gd name="T13" fmla="*/ 55 h 248"/>
              <a:gd name="T14" fmla="*/ 86 w 276"/>
              <a:gd name="T15" fmla="*/ 137 h 248"/>
              <a:gd name="T16" fmla="*/ 68 w 276"/>
              <a:gd name="T17" fmla="*/ 123 h 248"/>
              <a:gd name="T18" fmla="*/ 59 w 276"/>
              <a:gd name="T19" fmla="*/ 110 h 248"/>
              <a:gd name="T20" fmla="*/ 59 w 276"/>
              <a:gd name="T21" fmla="*/ 118 h 248"/>
              <a:gd name="T22" fmla="*/ 49 w 276"/>
              <a:gd name="T23" fmla="*/ 95 h 248"/>
              <a:gd name="T24" fmla="*/ 51 w 276"/>
              <a:gd name="T25" fmla="*/ 63 h 248"/>
              <a:gd name="T26" fmla="*/ 51 w 276"/>
              <a:gd name="T27" fmla="*/ 46 h 248"/>
              <a:gd name="T28" fmla="*/ 38 w 276"/>
              <a:gd name="T29" fmla="*/ 46 h 248"/>
              <a:gd name="T30" fmla="*/ 212 w 276"/>
              <a:gd name="T31" fmla="*/ 101 h 248"/>
              <a:gd name="T32" fmla="*/ 214 w 276"/>
              <a:gd name="T33" fmla="*/ 87 h 248"/>
              <a:gd name="T34" fmla="*/ 210 w 276"/>
              <a:gd name="T35" fmla="*/ 78 h 248"/>
              <a:gd name="T36" fmla="*/ 207 w 276"/>
              <a:gd name="T37" fmla="*/ 69 h 248"/>
              <a:gd name="T38" fmla="*/ 191 w 276"/>
              <a:gd name="T39" fmla="*/ 48 h 248"/>
              <a:gd name="T40" fmla="*/ 178 w 276"/>
              <a:gd name="T41" fmla="*/ 44 h 248"/>
              <a:gd name="T42" fmla="*/ 168 w 276"/>
              <a:gd name="T43" fmla="*/ 49 h 248"/>
              <a:gd name="T44" fmla="*/ 165 w 276"/>
              <a:gd name="T45" fmla="*/ 33 h 248"/>
              <a:gd name="T46" fmla="*/ 160 w 276"/>
              <a:gd name="T47" fmla="*/ 21 h 248"/>
              <a:gd name="T48" fmla="*/ 139 w 276"/>
              <a:gd name="T49" fmla="*/ 16 h 248"/>
              <a:gd name="T50" fmla="*/ 150 w 276"/>
              <a:gd name="T51" fmla="*/ 29 h 248"/>
              <a:gd name="T52" fmla="*/ 150 w 276"/>
              <a:gd name="T53" fmla="*/ 38 h 248"/>
              <a:gd name="T54" fmla="*/ 146 w 276"/>
              <a:gd name="T55" fmla="*/ 44 h 248"/>
              <a:gd name="T56" fmla="*/ 135 w 276"/>
              <a:gd name="T57" fmla="*/ 38 h 248"/>
              <a:gd name="T58" fmla="*/ 142 w 276"/>
              <a:gd name="T59" fmla="*/ 48 h 248"/>
              <a:gd name="T60" fmla="*/ 150 w 276"/>
              <a:gd name="T61" fmla="*/ 51 h 248"/>
              <a:gd name="T62" fmla="*/ 159 w 276"/>
              <a:gd name="T63" fmla="*/ 64 h 248"/>
              <a:gd name="T64" fmla="*/ 158 w 276"/>
              <a:gd name="T65" fmla="*/ 77 h 248"/>
              <a:gd name="T66" fmla="*/ 149 w 276"/>
              <a:gd name="T67" fmla="*/ 70 h 248"/>
              <a:gd name="T68" fmla="*/ 146 w 276"/>
              <a:gd name="T69" fmla="*/ 76 h 248"/>
              <a:gd name="T70" fmla="*/ 139 w 276"/>
              <a:gd name="T71" fmla="*/ 81 h 248"/>
              <a:gd name="T72" fmla="*/ 124 w 276"/>
              <a:gd name="T73" fmla="*/ 94 h 248"/>
              <a:gd name="T74" fmla="*/ 109 w 276"/>
              <a:gd name="T75" fmla="*/ 119 h 248"/>
              <a:gd name="T76" fmla="*/ 95 w 276"/>
              <a:gd name="T77" fmla="*/ 112 h 248"/>
              <a:gd name="T78" fmla="*/ 83 w 276"/>
              <a:gd name="T79" fmla="*/ 126 h 248"/>
              <a:gd name="T80" fmla="*/ 100 w 276"/>
              <a:gd name="T81" fmla="*/ 129 h 248"/>
              <a:gd name="T82" fmla="*/ 106 w 276"/>
              <a:gd name="T83" fmla="*/ 141 h 248"/>
              <a:gd name="T84" fmla="*/ 118 w 276"/>
              <a:gd name="T85" fmla="*/ 145 h 248"/>
              <a:gd name="T86" fmla="*/ 210 w 276"/>
              <a:gd name="T87" fmla="*/ 74 h 248"/>
              <a:gd name="T88" fmla="*/ 109 w 276"/>
              <a:gd name="T89" fmla="*/ 22 h 248"/>
              <a:gd name="T90" fmla="*/ 131 w 276"/>
              <a:gd name="T91" fmla="*/ 30 h 248"/>
              <a:gd name="T92" fmla="*/ 120 w 276"/>
              <a:gd name="T93" fmla="*/ 36 h 248"/>
              <a:gd name="T94" fmla="*/ 108 w 276"/>
              <a:gd name="T95" fmla="*/ 49 h 248"/>
              <a:gd name="T96" fmla="*/ 122 w 276"/>
              <a:gd name="T97" fmla="*/ 63 h 248"/>
              <a:gd name="T98" fmla="*/ 130 w 276"/>
              <a:gd name="T99" fmla="*/ 45 h 248"/>
              <a:gd name="T100" fmla="*/ 138 w 276"/>
              <a:gd name="T101" fmla="*/ 33 h 248"/>
              <a:gd name="T102" fmla="*/ 136 w 276"/>
              <a:gd name="T103" fmla="*/ 25 h 248"/>
              <a:gd name="T104" fmla="*/ 130 w 276"/>
              <a:gd name="T105" fmla="*/ 14 h 248"/>
              <a:gd name="T106" fmla="*/ 123 w 276"/>
              <a:gd name="T107" fmla="*/ 20 h 248"/>
              <a:gd name="T108" fmla="*/ 125 w 276"/>
              <a:gd name="T109" fmla="*/ 19 h 248"/>
              <a:gd name="T110" fmla="*/ 105 w 276"/>
              <a:gd name="T111" fmla="*/ 11 h 248"/>
              <a:gd name="T112" fmla="*/ 111 w 276"/>
              <a:gd name="T113" fmla="*/ 18 h 248"/>
              <a:gd name="T114" fmla="*/ 119 w 276"/>
              <a:gd name="T115" fmla="*/ 12 h 248"/>
              <a:gd name="T116" fmla="*/ 99 w 276"/>
              <a:gd name="T117" fmla="*/ 23 h 248"/>
              <a:gd name="T118" fmla="*/ 91 w 276"/>
              <a:gd name="T119" fmla="*/ 19 h 248"/>
              <a:gd name="T120" fmla="*/ 76 w 276"/>
              <a:gd name="T121" fmla="*/ 18 h 248"/>
              <a:gd name="T122" fmla="*/ 128 w 276"/>
              <a:gd name="T123" fmla="*/ 42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6" h="248">
                <a:moveTo>
                  <a:pt x="115" y="122"/>
                </a:moveTo>
                <a:cubicBezTo>
                  <a:pt x="115" y="122"/>
                  <a:pt x="115" y="122"/>
                  <a:pt x="115" y="121"/>
                </a:cubicBezTo>
                <a:cubicBezTo>
                  <a:pt x="115" y="121"/>
                  <a:pt x="115" y="121"/>
                  <a:pt x="115" y="121"/>
                </a:cubicBezTo>
                <a:cubicBezTo>
                  <a:pt x="115" y="121"/>
                  <a:pt x="115" y="121"/>
                  <a:pt x="115" y="121"/>
                </a:cubicBezTo>
                <a:cubicBezTo>
                  <a:pt x="115" y="121"/>
                  <a:pt x="115" y="121"/>
                  <a:pt x="115" y="121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6" y="119"/>
                  <a:pt x="116" y="119"/>
                  <a:pt x="116" y="119"/>
                </a:cubicBezTo>
                <a:cubicBezTo>
                  <a:pt x="116" y="119"/>
                  <a:pt x="116" y="119"/>
                  <a:pt x="116" y="119"/>
                </a:cubicBezTo>
                <a:cubicBezTo>
                  <a:pt x="116" y="119"/>
                  <a:pt x="116" y="119"/>
                  <a:pt x="117" y="120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2"/>
                  <a:pt x="117" y="122"/>
                  <a:pt x="117" y="122"/>
                </a:cubicBezTo>
                <a:cubicBezTo>
                  <a:pt x="117" y="123"/>
                  <a:pt x="117" y="123"/>
                  <a:pt x="117" y="123"/>
                </a:cubicBezTo>
                <a:cubicBezTo>
                  <a:pt x="117" y="123"/>
                  <a:pt x="117" y="123"/>
                  <a:pt x="117" y="123"/>
                </a:cubicBezTo>
                <a:cubicBezTo>
                  <a:pt x="117" y="123"/>
                  <a:pt x="117" y="123"/>
                  <a:pt x="116" y="123"/>
                </a:cubicBezTo>
                <a:cubicBezTo>
                  <a:pt x="116" y="123"/>
                  <a:pt x="115" y="123"/>
                  <a:pt x="115" y="122"/>
                </a:cubicBezTo>
                <a:close/>
                <a:moveTo>
                  <a:pt x="118" y="132"/>
                </a:moveTo>
                <a:cubicBezTo>
                  <a:pt x="117" y="132"/>
                  <a:pt x="117" y="132"/>
                  <a:pt x="117" y="131"/>
                </a:cubicBezTo>
                <a:cubicBezTo>
                  <a:pt x="117" y="131"/>
                  <a:pt x="117" y="131"/>
                  <a:pt x="116" y="131"/>
                </a:cubicBezTo>
                <a:cubicBezTo>
                  <a:pt x="116" y="131"/>
                  <a:pt x="116" y="131"/>
                  <a:pt x="115" y="131"/>
                </a:cubicBezTo>
                <a:cubicBezTo>
                  <a:pt x="115" y="131"/>
                  <a:pt x="115" y="131"/>
                  <a:pt x="115" y="131"/>
                </a:cubicBezTo>
                <a:cubicBezTo>
                  <a:pt x="115" y="131"/>
                  <a:pt x="115" y="131"/>
                  <a:pt x="115" y="131"/>
                </a:cubicBezTo>
                <a:cubicBezTo>
                  <a:pt x="115" y="131"/>
                  <a:pt x="114" y="131"/>
                  <a:pt x="114" y="131"/>
                </a:cubicBezTo>
                <a:cubicBezTo>
                  <a:pt x="114" y="132"/>
                  <a:pt x="114" y="132"/>
                  <a:pt x="114" y="132"/>
                </a:cubicBezTo>
                <a:cubicBezTo>
                  <a:pt x="113" y="132"/>
                  <a:pt x="114" y="133"/>
                  <a:pt x="114" y="133"/>
                </a:cubicBezTo>
                <a:cubicBezTo>
                  <a:pt x="114" y="133"/>
                  <a:pt x="115" y="134"/>
                  <a:pt x="115" y="134"/>
                </a:cubicBezTo>
                <a:cubicBezTo>
                  <a:pt x="115" y="134"/>
                  <a:pt x="115" y="134"/>
                  <a:pt x="115" y="13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6" y="134"/>
                  <a:pt x="116" y="134"/>
                  <a:pt x="117" y="134"/>
                </a:cubicBezTo>
                <a:cubicBezTo>
                  <a:pt x="117" y="134"/>
                  <a:pt x="118" y="134"/>
                  <a:pt x="119" y="133"/>
                </a:cubicBezTo>
                <a:cubicBezTo>
                  <a:pt x="119" y="133"/>
                  <a:pt x="119" y="133"/>
                  <a:pt x="118" y="132"/>
                </a:cubicBezTo>
                <a:cubicBezTo>
                  <a:pt x="118" y="132"/>
                  <a:pt x="118" y="132"/>
                  <a:pt x="118" y="132"/>
                </a:cubicBezTo>
                <a:cubicBezTo>
                  <a:pt x="118" y="132"/>
                  <a:pt x="118" y="132"/>
                  <a:pt x="118" y="132"/>
                </a:cubicBezTo>
                <a:close/>
                <a:moveTo>
                  <a:pt x="122" y="122"/>
                </a:moveTo>
                <a:cubicBezTo>
                  <a:pt x="121" y="122"/>
                  <a:pt x="121" y="122"/>
                  <a:pt x="121" y="122"/>
                </a:cubicBezTo>
                <a:cubicBezTo>
                  <a:pt x="121" y="122"/>
                  <a:pt x="121" y="121"/>
                  <a:pt x="121" y="121"/>
                </a:cubicBezTo>
                <a:cubicBezTo>
                  <a:pt x="121" y="121"/>
                  <a:pt x="121" y="121"/>
                  <a:pt x="121" y="121"/>
                </a:cubicBezTo>
                <a:cubicBezTo>
                  <a:pt x="121" y="121"/>
                  <a:pt x="120" y="120"/>
                  <a:pt x="120" y="12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0" y="120"/>
                  <a:pt x="120" y="119"/>
                  <a:pt x="119" y="119"/>
                </a:cubicBezTo>
                <a:cubicBezTo>
                  <a:pt x="119" y="119"/>
                  <a:pt x="119" y="118"/>
                  <a:pt x="118" y="119"/>
                </a:cubicBezTo>
                <a:cubicBezTo>
                  <a:pt x="118" y="119"/>
                  <a:pt x="118" y="119"/>
                  <a:pt x="118" y="119"/>
                </a:cubicBezTo>
                <a:cubicBezTo>
                  <a:pt x="118" y="120"/>
                  <a:pt x="118" y="120"/>
                  <a:pt x="118" y="120"/>
                </a:cubicBezTo>
                <a:cubicBezTo>
                  <a:pt x="118" y="120"/>
                  <a:pt x="118" y="120"/>
                  <a:pt x="118" y="120"/>
                </a:cubicBezTo>
                <a:cubicBezTo>
                  <a:pt x="118" y="121"/>
                  <a:pt x="118" y="121"/>
                  <a:pt x="119" y="121"/>
                </a:cubicBezTo>
                <a:cubicBezTo>
                  <a:pt x="119" y="122"/>
                  <a:pt x="119" y="122"/>
                  <a:pt x="119" y="122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19" y="122"/>
                  <a:pt x="119" y="122"/>
                  <a:pt x="119" y="122"/>
                </a:cubicBezTo>
                <a:cubicBezTo>
                  <a:pt x="119" y="122"/>
                  <a:pt x="119" y="122"/>
                  <a:pt x="119" y="122"/>
                </a:cubicBezTo>
                <a:cubicBezTo>
                  <a:pt x="119" y="122"/>
                  <a:pt x="119" y="122"/>
                  <a:pt x="119" y="122"/>
                </a:cubicBezTo>
                <a:cubicBezTo>
                  <a:pt x="120" y="122"/>
                  <a:pt x="120" y="122"/>
                  <a:pt x="120" y="122"/>
                </a:cubicBezTo>
                <a:cubicBezTo>
                  <a:pt x="119" y="123"/>
                  <a:pt x="119" y="123"/>
                  <a:pt x="119" y="123"/>
                </a:cubicBezTo>
                <a:cubicBezTo>
                  <a:pt x="119" y="123"/>
                  <a:pt x="119" y="123"/>
                  <a:pt x="120" y="123"/>
                </a:cubicBezTo>
                <a:cubicBezTo>
                  <a:pt x="120" y="124"/>
                  <a:pt x="120" y="124"/>
                  <a:pt x="120" y="124"/>
                </a:cubicBezTo>
                <a:cubicBezTo>
                  <a:pt x="120" y="124"/>
                  <a:pt x="120" y="124"/>
                  <a:pt x="121" y="124"/>
                </a:cubicBezTo>
                <a:cubicBezTo>
                  <a:pt x="121" y="124"/>
                  <a:pt x="121" y="124"/>
                  <a:pt x="121" y="124"/>
                </a:cubicBezTo>
                <a:cubicBezTo>
                  <a:pt x="121" y="124"/>
                  <a:pt x="121" y="124"/>
                  <a:pt x="121" y="124"/>
                </a:cubicBezTo>
                <a:cubicBezTo>
                  <a:pt x="121" y="124"/>
                  <a:pt x="121" y="123"/>
                  <a:pt x="121" y="123"/>
                </a:cubicBezTo>
                <a:cubicBezTo>
                  <a:pt x="121" y="123"/>
                  <a:pt x="121" y="123"/>
                  <a:pt x="121" y="123"/>
                </a:cubicBezTo>
                <a:cubicBezTo>
                  <a:pt x="121" y="123"/>
                  <a:pt x="121" y="123"/>
                  <a:pt x="121" y="122"/>
                </a:cubicBezTo>
                <a:cubicBezTo>
                  <a:pt x="121" y="122"/>
                  <a:pt x="121" y="122"/>
                  <a:pt x="121" y="122"/>
                </a:cubicBezTo>
                <a:lnTo>
                  <a:pt x="122" y="122"/>
                </a:lnTo>
                <a:close/>
                <a:moveTo>
                  <a:pt x="118" y="116"/>
                </a:moveTo>
                <a:cubicBezTo>
                  <a:pt x="118" y="116"/>
                  <a:pt x="118" y="116"/>
                  <a:pt x="118" y="116"/>
                </a:cubicBezTo>
                <a:cubicBezTo>
                  <a:pt x="118" y="116"/>
                  <a:pt x="118" y="116"/>
                  <a:pt x="118" y="116"/>
                </a:cubicBezTo>
                <a:cubicBezTo>
                  <a:pt x="118" y="116"/>
                  <a:pt x="117" y="116"/>
                  <a:pt x="117" y="116"/>
                </a:cubicBezTo>
                <a:cubicBezTo>
                  <a:pt x="117" y="116"/>
                  <a:pt x="117" y="116"/>
                  <a:pt x="117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5" y="116"/>
                  <a:pt x="115" y="116"/>
                  <a:pt x="115" y="116"/>
                </a:cubicBezTo>
                <a:cubicBezTo>
                  <a:pt x="115" y="116"/>
                  <a:pt x="114" y="116"/>
                  <a:pt x="114" y="116"/>
                </a:cubicBezTo>
                <a:cubicBezTo>
                  <a:pt x="114" y="116"/>
                  <a:pt x="114" y="116"/>
                  <a:pt x="114" y="116"/>
                </a:cubicBezTo>
                <a:cubicBezTo>
                  <a:pt x="114" y="117"/>
                  <a:pt x="114" y="117"/>
                  <a:pt x="114" y="117"/>
                </a:cubicBezTo>
                <a:cubicBezTo>
                  <a:pt x="114" y="118"/>
                  <a:pt x="115" y="118"/>
                  <a:pt x="115" y="118"/>
                </a:cubicBezTo>
                <a:cubicBezTo>
                  <a:pt x="115" y="118"/>
                  <a:pt x="115" y="118"/>
                  <a:pt x="115" y="118"/>
                </a:cubicBezTo>
                <a:cubicBezTo>
                  <a:pt x="116" y="118"/>
                  <a:pt x="116" y="118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7" y="117"/>
                  <a:pt x="117" y="117"/>
                  <a:pt x="117" y="117"/>
                </a:cubicBezTo>
                <a:cubicBezTo>
                  <a:pt x="117" y="117"/>
                  <a:pt x="117" y="117"/>
                  <a:pt x="117" y="117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8"/>
                  <a:pt x="117" y="119"/>
                  <a:pt x="117" y="119"/>
                </a:cubicBezTo>
                <a:cubicBezTo>
                  <a:pt x="118" y="119"/>
                  <a:pt x="118" y="119"/>
                  <a:pt x="118" y="119"/>
                </a:cubicBezTo>
                <a:cubicBezTo>
                  <a:pt x="118" y="118"/>
                  <a:pt x="118" y="118"/>
                  <a:pt x="118" y="118"/>
                </a:cubicBezTo>
                <a:cubicBezTo>
                  <a:pt x="118" y="118"/>
                  <a:pt x="118" y="118"/>
                  <a:pt x="118" y="118"/>
                </a:cubicBezTo>
                <a:cubicBezTo>
                  <a:pt x="118" y="118"/>
                  <a:pt x="119" y="117"/>
                  <a:pt x="118" y="117"/>
                </a:cubicBezTo>
                <a:cubicBezTo>
                  <a:pt x="118" y="117"/>
                  <a:pt x="118" y="117"/>
                  <a:pt x="118" y="116"/>
                </a:cubicBezTo>
                <a:close/>
                <a:moveTo>
                  <a:pt x="123" y="131"/>
                </a:moveTo>
                <a:cubicBezTo>
                  <a:pt x="123" y="131"/>
                  <a:pt x="122" y="131"/>
                  <a:pt x="122" y="131"/>
                </a:cubicBezTo>
                <a:cubicBezTo>
                  <a:pt x="122" y="131"/>
                  <a:pt x="121" y="131"/>
                  <a:pt x="121" y="131"/>
                </a:cubicBezTo>
                <a:cubicBezTo>
                  <a:pt x="121" y="131"/>
                  <a:pt x="120" y="132"/>
                  <a:pt x="120" y="132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0" y="133"/>
                  <a:pt x="120" y="133"/>
                  <a:pt x="121" y="133"/>
                </a:cubicBezTo>
                <a:cubicBezTo>
                  <a:pt x="121" y="133"/>
                  <a:pt x="121" y="133"/>
                  <a:pt x="121" y="133"/>
                </a:cubicBezTo>
                <a:cubicBezTo>
                  <a:pt x="121" y="133"/>
                  <a:pt x="121" y="133"/>
                  <a:pt x="121" y="133"/>
                </a:cubicBezTo>
                <a:cubicBezTo>
                  <a:pt x="121" y="133"/>
                  <a:pt x="121" y="134"/>
                  <a:pt x="122" y="134"/>
                </a:cubicBezTo>
                <a:cubicBezTo>
                  <a:pt x="122" y="134"/>
                  <a:pt x="122" y="134"/>
                  <a:pt x="122" y="134"/>
                </a:cubicBezTo>
                <a:cubicBezTo>
                  <a:pt x="122" y="134"/>
                  <a:pt x="122" y="134"/>
                  <a:pt x="122" y="134"/>
                </a:cubicBezTo>
                <a:cubicBezTo>
                  <a:pt x="122" y="133"/>
                  <a:pt x="123" y="133"/>
                  <a:pt x="123" y="133"/>
                </a:cubicBezTo>
                <a:cubicBezTo>
                  <a:pt x="124" y="134"/>
                  <a:pt x="124" y="134"/>
                  <a:pt x="124" y="133"/>
                </a:cubicBezTo>
                <a:cubicBezTo>
                  <a:pt x="124" y="133"/>
                  <a:pt x="125" y="133"/>
                  <a:pt x="125" y="133"/>
                </a:cubicBezTo>
                <a:cubicBezTo>
                  <a:pt x="125" y="133"/>
                  <a:pt x="125" y="133"/>
                  <a:pt x="125" y="134"/>
                </a:cubicBezTo>
                <a:cubicBezTo>
                  <a:pt x="125" y="134"/>
                  <a:pt x="125" y="134"/>
                  <a:pt x="125" y="134"/>
                </a:cubicBezTo>
                <a:cubicBezTo>
                  <a:pt x="125" y="134"/>
                  <a:pt x="125" y="134"/>
                  <a:pt x="125" y="134"/>
                </a:cubicBezTo>
                <a:cubicBezTo>
                  <a:pt x="126" y="134"/>
                  <a:pt x="126" y="134"/>
                  <a:pt x="126" y="134"/>
                </a:cubicBezTo>
                <a:cubicBezTo>
                  <a:pt x="126" y="134"/>
                  <a:pt x="127" y="134"/>
                  <a:pt x="127" y="133"/>
                </a:cubicBezTo>
                <a:cubicBezTo>
                  <a:pt x="127" y="133"/>
                  <a:pt x="127" y="133"/>
                  <a:pt x="127" y="133"/>
                </a:cubicBezTo>
                <a:cubicBezTo>
                  <a:pt x="127" y="133"/>
                  <a:pt x="127" y="133"/>
                  <a:pt x="127" y="133"/>
                </a:cubicBezTo>
                <a:cubicBezTo>
                  <a:pt x="128" y="133"/>
                  <a:pt x="128" y="133"/>
                  <a:pt x="129" y="133"/>
                </a:cubicBezTo>
                <a:cubicBezTo>
                  <a:pt x="129" y="133"/>
                  <a:pt x="129" y="133"/>
                  <a:pt x="129" y="133"/>
                </a:cubicBezTo>
                <a:cubicBezTo>
                  <a:pt x="129" y="133"/>
                  <a:pt x="129" y="133"/>
                  <a:pt x="129" y="133"/>
                </a:cubicBezTo>
                <a:cubicBezTo>
                  <a:pt x="130" y="133"/>
                  <a:pt x="130" y="133"/>
                  <a:pt x="130" y="133"/>
                </a:cubicBezTo>
                <a:cubicBezTo>
                  <a:pt x="130" y="133"/>
                  <a:pt x="130" y="133"/>
                  <a:pt x="130" y="133"/>
                </a:cubicBezTo>
                <a:cubicBezTo>
                  <a:pt x="131" y="132"/>
                  <a:pt x="131" y="132"/>
                  <a:pt x="132" y="131"/>
                </a:cubicBezTo>
                <a:cubicBezTo>
                  <a:pt x="132" y="131"/>
                  <a:pt x="132" y="131"/>
                  <a:pt x="131" y="131"/>
                </a:cubicBezTo>
                <a:cubicBezTo>
                  <a:pt x="131" y="130"/>
                  <a:pt x="131" y="130"/>
                  <a:pt x="131" y="130"/>
                </a:cubicBezTo>
                <a:cubicBezTo>
                  <a:pt x="131" y="130"/>
                  <a:pt x="131" y="130"/>
                  <a:pt x="130" y="130"/>
                </a:cubicBezTo>
                <a:cubicBezTo>
                  <a:pt x="130" y="130"/>
                  <a:pt x="130" y="130"/>
                  <a:pt x="130" y="130"/>
                </a:cubicBezTo>
                <a:cubicBezTo>
                  <a:pt x="130" y="130"/>
                  <a:pt x="130" y="130"/>
                  <a:pt x="130" y="130"/>
                </a:cubicBezTo>
                <a:cubicBezTo>
                  <a:pt x="130" y="130"/>
                  <a:pt x="130" y="130"/>
                  <a:pt x="130" y="130"/>
                </a:cubicBezTo>
                <a:cubicBezTo>
                  <a:pt x="130" y="130"/>
                  <a:pt x="130" y="130"/>
                  <a:pt x="130" y="130"/>
                </a:cubicBezTo>
                <a:cubicBezTo>
                  <a:pt x="130" y="130"/>
                  <a:pt x="130" y="130"/>
                  <a:pt x="129" y="129"/>
                </a:cubicBezTo>
                <a:cubicBezTo>
                  <a:pt x="129" y="129"/>
                  <a:pt x="129" y="129"/>
                  <a:pt x="129" y="129"/>
                </a:cubicBezTo>
                <a:cubicBezTo>
                  <a:pt x="129" y="129"/>
                  <a:pt x="128" y="129"/>
                  <a:pt x="128" y="129"/>
                </a:cubicBezTo>
                <a:cubicBezTo>
                  <a:pt x="128" y="129"/>
                  <a:pt x="128" y="129"/>
                  <a:pt x="128" y="129"/>
                </a:cubicBezTo>
                <a:cubicBezTo>
                  <a:pt x="128" y="129"/>
                  <a:pt x="127" y="129"/>
                  <a:pt x="127" y="129"/>
                </a:cubicBezTo>
                <a:cubicBezTo>
                  <a:pt x="127" y="129"/>
                  <a:pt x="126" y="129"/>
                  <a:pt x="126" y="129"/>
                </a:cubicBezTo>
                <a:cubicBezTo>
                  <a:pt x="126" y="129"/>
                  <a:pt x="126" y="129"/>
                  <a:pt x="125" y="129"/>
                </a:cubicBezTo>
                <a:cubicBezTo>
                  <a:pt x="125" y="129"/>
                  <a:pt x="125" y="129"/>
                  <a:pt x="125" y="129"/>
                </a:cubicBezTo>
                <a:cubicBezTo>
                  <a:pt x="124" y="129"/>
                  <a:pt x="124" y="129"/>
                  <a:pt x="124" y="129"/>
                </a:cubicBezTo>
                <a:cubicBezTo>
                  <a:pt x="124" y="129"/>
                  <a:pt x="124" y="129"/>
                  <a:pt x="124" y="129"/>
                </a:cubicBezTo>
                <a:cubicBezTo>
                  <a:pt x="123" y="129"/>
                  <a:pt x="123" y="129"/>
                  <a:pt x="123" y="129"/>
                </a:cubicBezTo>
                <a:cubicBezTo>
                  <a:pt x="122" y="129"/>
                  <a:pt x="122" y="129"/>
                  <a:pt x="122" y="129"/>
                </a:cubicBezTo>
                <a:cubicBezTo>
                  <a:pt x="122" y="129"/>
                  <a:pt x="122" y="129"/>
                  <a:pt x="122" y="129"/>
                </a:cubicBezTo>
                <a:cubicBezTo>
                  <a:pt x="122" y="129"/>
                  <a:pt x="122" y="129"/>
                  <a:pt x="122" y="129"/>
                </a:cubicBezTo>
                <a:cubicBezTo>
                  <a:pt x="122" y="128"/>
                  <a:pt x="122" y="128"/>
                  <a:pt x="121" y="128"/>
                </a:cubicBezTo>
                <a:cubicBezTo>
                  <a:pt x="121" y="128"/>
                  <a:pt x="121" y="128"/>
                  <a:pt x="121" y="128"/>
                </a:cubicBezTo>
                <a:cubicBezTo>
                  <a:pt x="121" y="128"/>
                  <a:pt x="121" y="127"/>
                  <a:pt x="121" y="127"/>
                </a:cubicBezTo>
                <a:cubicBezTo>
                  <a:pt x="121" y="127"/>
                  <a:pt x="120" y="127"/>
                  <a:pt x="120" y="127"/>
                </a:cubicBezTo>
                <a:cubicBezTo>
                  <a:pt x="120" y="127"/>
                  <a:pt x="120" y="127"/>
                  <a:pt x="120" y="127"/>
                </a:cubicBezTo>
                <a:cubicBezTo>
                  <a:pt x="120" y="127"/>
                  <a:pt x="120" y="126"/>
                  <a:pt x="119" y="127"/>
                </a:cubicBezTo>
                <a:cubicBezTo>
                  <a:pt x="119" y="127"/>
                  <a:pt x="119" y="126"/>
                  <a:pt x="118" y="126"/>
                </a:cubicBezTo>
                <a:cubicBezTo>
                  <a:pt x="118" y="126"/>
                  <a:pt x="118" y="126"/>
                  <a:pt x="118" y="126"/>
                </a:cubicBezTo>
                <a:cubicBezTo>
                  <a:pt x="117" y="126"/>
                  <a:pt x="117" y="126"/>
                  <a:pt x="117" y="126"/>
                </a:cubicBezTo>
                <a:cubicBezTo>
                  <a:pt x="117" y="125"/>
                  <a:pt x="117" y="125"/>
                  <a:pt x="116" y="125"/>
                </a:cubicBezTo>
                <a:cubicBezTo>
                  <a:pt x="116" y="125"/>
                  <a:pt x="116" y="125"/>
                  <a:pt x="115" y="125"/>
                </a:cubicBezTo>
                <a:cubicBezTo>
                  <a:pt x="115" y="125"/>
                  <a:pt x="115" y="124"/>
                  <a:pt x="115" y="124"/>
                </a:cubicBezTo>
                <a:cubicBezTo>
                  <a:pt x="114" y="124"/>
                  <a:pt x="114" y="124"/>
                  <a:pt x="113" y="124"/>
                </a:cubicBezTo>
                <a:cubicBezTo>
                  <a:pt x="113" y="124"/>
                  <a:pt x="113" y="124"/>
                  <a:pt x="113" y="124"/>
                </a:cubicBezTo>
                <a:cubicBezTo>
                  <a:pt x="113" y="124"/>
                  <a:pt x="113" y="124"/>
                  <a:pt x="113" y="123"/>
                </a:cubicBezTo>
                <a:cubicBezTo>
                  <a:pt x="113" y="123"/>
                  <a:pt x="113" y="123"/>
                  <a:pt x="113" y="123"/>
                </a:cubicBezTo>
                <a:cubicBezTo>
                  <a:pt x="112" y="123"/>
                  <a:pt x="112" y="123"/>
                  <a:pt x="111" y="123"/>
                </a:cubicBezTo>
                <a:cubicBezTo>
                  <a:pt x="111" y="123"/>
                  <a:pt x="111" y="123"/>
                  <a:pt x="110" y="123"/>
                </a:cubicBezTo>
                <a:cubicBezTo>
                  <a:pt x="110" y="123"/>
                  <a:pt x="110" y="123"/>
                  <a:pt x="110" y="123"/>
                </a:cubicBezTo>
                <a:cubicBezTo>
                  <a:pt x="110" y="123"/>
                  <a:pt x="109" y="123"/>
                  <a:pt x="109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8" y="122"/>
                  <a:pt x="108" y="123"/>
                  <a:pt x="107" y="123"/>
                </a:cubicBezTo>
                <a:cubicBezTo>
                  <a:pt x="107" y="123"/>
                  <a:pt x="107" y="123"/>
                  <a:pt x="107" y="123"/>
                </a:cubicBezTo>
                <a:cubicBezTo>
                  <a:pt x="107" y="123"/>
                  <a:pt x="106" y="123"/>
                  <a:pt x="106" y="123"/>
                </a:cubicBezTo>
                <a:cubicBezTo>
                  <a:pt x="106" y="123"/>
                  <a:pt x="106" y="123"/>
                  <a:pt x="106" y="123"/>
                </a:cubicBezTo>
                <a:cubicBezTo>
                  <a:pt x="105" y="123"/>
                  <a:pt x="104" y="124"/>
                  <a:pt x="104" y="124"/>
                </a:cubicBezTo>
                <a:cubicBezTo>
                  <a:pt x="104" y="124"/>
                  <a:pt x="104" y="124"/>
                  <a:pt x="104" y="125"/>
                </a:cubicBezTo>
                <a:cubicBezTo>
                  <a:pt x="104" y="125"/>
                  <a:pt x="104" y="125"/>
                  <a:pt x="104" y="125"/>
                </a:cubicBezTo>
                <a:cubicBezTo>
                  <a:pt x="104" y="125"/>
                  <a:pt x="104" y="125"/>
                  <a:pt x="103" y="125"/>
                </a:cubicBezTo>
                <a:cubicBezTo>
                  <a:pt x="103" y="125"/>
                  <a:pt x="103" y="125"/>
                  <a:pt x="103" y="125"/>
                </a:cubicBezTo>
                <a:cubicBezTo>
                  <a:pt x="103" y="125"/>
                  <a:pt x="103" y="125"/>
                  <a:pt x="103" y="125"/>
                </a:cubicBezTo>
                <a:cubicBezTo>
                  <a:pt x="103" y="126"/>
                  <a:pt x="103" y="126"/>
                  <a:pt x="103" y="126"/>
                </a:cubicBezTo>
                <a:cubicBezTo>
                  <a:pt x="103" y="126"/>
                  <a:pt x="103" y="126"/>
                  <a:pt x="103" y="126"/>
                </a:cubicBezTo>
                <a:cubicBezTo>
                  <a:pt x="104" y="126"/>
                  <a:pt x="104" y="126"/>
                  <a:pt x="105" y="126"/>
                </a:cubicBezTo>
                <a:cubicBezTo>
                  <a:pt x="105" y="126"/>
                  <a:pt x="105" y="126"/>
                  <a:pt x="105" y="126"/>
                </a:cubicBezTo>
                <a:cubicBezTo>
                  <a:pt x="105" y="126"/>
                  <a:pt x="105" y="126"/>
                  <a:pt x="106" y="126"/>
                </a:cubicBezTo>
                <a:cubicBezTo>
                  <a:pt x="106" y="126"/>
                  <a:pt x="106" y="126"/>
                  <a:pt x="106" y="126"/>
                </a:cubicBezTo>
                <a:cubicBezTo>
                  <a:pt x="106" y="126"/>
                  <a:pt x="106" y="126"/>
                  <a:pt x="106" y="126"/>
                </a:cubicBezTo>
                <a:cubicBezTo>
                  <a:pt x="106" y="126"/>
                  <a:pt x="106" y="126"/>
                  <a:pt x="106" y="126"/>
                </a:cubicBezTo>
                <a:cubicBezTo>
                  <a:pt x="106" y="127"/>
                  <a:pt x="106" y="127"/>
                  <a:pt x="107" y="127"/>
                </a:cubicBezTo>
                <a:cubicBezTo>
                  <a:pt x="107" y="127"/>
                  <a:pt x="107" y="127"/>
                  <a:pt x="107" y="127"/>
                </a:cubicBezTo>
                <a:cubicBezTo>
                  <a:pt x="107" y="127"/>
                  <a:pt x="107" y="127"/>
                  <a:pt x="107" y="127"/>
                </a:cubicBezTo>
                <a:cubicBezTo>
                  <a:pt x="108" y="127"/>
                  <a:pt x="108" y="127"/>
                  <a:pt x="108" y="127"/>
                </a:cubicBezTo>
                <a:cubicBezTo>
                  <a:pt x="108" y="127"/>
                  <a:pt x="108" y="127"/>
                  <a:pt x="108" y="126"/>
                </a:cubicBezTo>
                <a:cubicBezTo>
                  <a:pt x="108" y="126"/>
                  <a:pt x="108" y="126"/>
                  <a:pt x="108" y="126"/>
                </a:cubicBezTo>
                <a:cubicBezTo>
                  <a:pt x="109" y="126"/>
                  <a:pt x="109" y="126"/>
                  <a:pt x="109" y="126"/>
                </a:cubicBezTo>
                <a:cubicBezTo>
                  <a:pt x="109" y="126"/>
                  <a:pt x="109" y="126"/>
                  <a:pt x="110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10" y="126"/>
                  <a:pt x="110" y="126"/>
                  <a:pt x="111" y="126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1" y="127"/>
                  <a:pt x="112" y="127"/>
                  <a:pt x="112" y="127"/>
                </a:cubicBezTo>
                <a:cubicBezTo>
                  <a:pt x="112" y="127"/>
                  <a:pt x="112" y="127"/>
                  <a:pt x="11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27"/>
                  <a:pt x="114" y="127"/>
                  <a:pt x="114" y="128"/>
                </a:cubicBezTo>
                <a:cubicBezTo>
                  <a:pt x="114" y="128"/>
                  <a:pt x="114" y="128"/>
                  <a:pt x="114" y="128"/>
                </a:cubicBezTo>
                <a:cubicBezTo>
                  <a:pt x="114" y="128"/>
                  <a:pt x="114" y="128"/>
                  <a:pt x="114" y="128"/>
                </a:cubicBezTo>
                <a:cubicBezTo>
                  <a:pt x="113" y="128"/>
                  <a:pt x="113" y="128"/>
                  <a:pt x="113" y="128"/>
                </a:cubicBezTo>
                <a:cubicBezTo>
                  <a:pt x="114" y="129"/>
                  <a:pt x="114" y="129"/>
                  <a:pt x="114" y="129"/>
                </a:cubicBezTo>
                <a:cubicBezTo>
                  <a:pt x="115" y="129"/>
                  <a:pt x="115" y="129"/>
                  <a:pt x="115" y="129"/>
                </a:cubicBezTo>
                <a:cubicBezTo>
                  <a:pt x="115" y="129"/>
                  <a:pt x="115" y="129"/>
                  <a:pt x="115" y="129"/>
                </a:cubicBezTo>
                <a:cubicBezTo>
                  <a:pt x="115" y="129"/>
                  <a:pt x="115" y="129"/>
                  <a:pt x="116" y="129"/>
                </a:cubicBezTo>
                <a:cubicBezTo>
                  <a:pt x="115" y="129"/>
                  <a:pt x="115" y="129"/>
                  <a:pt x="115" y="129"/>
                </a:cubicBezTo>
                <a:cubicBezTo>
                  <a:pt x="115" y="130"/>
                  <a:pt x="115" y="130"/>
                  <a:pt x="115" y="130"/>
                </a:cubicBezTo>
                <a:cubicBezTo>
                  <a:pt x="116" y="130"/>
                  <a:pt x="116" y="130"/>
                  <a:pt x="116" y="130"/>
                </a:cubicBezTo>
                <a:cubicBezTo>
                  <a:pt x="116" y="130"/>
                  <a:pt x="117" y="130"/>
                  <a:pt x="117" y="130"/>
                </a:cubicBezTo>
                <a:cubicBezTo>
                  <a:pt x="117" y="130"/>
                  <a:pt x="117" y="130"/>
                  <a:pt x="117" y="130"/>
                </a:cubicBezTo>
                <a:cubicBezTo>
                  <a:pt x="118" y="130"/>
                  <a:pt x="118" y="130"/>
                  <a:pt x="118" y="130"/>
                </a:cubicBezTo>
                <a:cubicBezTo>
                  <a:pt x="118" y="130"/>
                  <a:pt x="118" y="130"/>
                  <a:pt x="118" y="130"/>
                </a:cubicBezTo>
                <a:cubicBezTo>
                  <a:pt x="118" y="130"/>
                  <a:pt x="118" y="130"/>
                  <a:pt x="118" y="130"/>
                </a:cubicBezTo>
                <a:cubicBezTo>
                  <a:pt x="118" y="130"/>
                  <a:pt x="119" y="130"/>
                  <a:pt x="119" y="130"/>
                </a:cubicBezTo>
                <a:cubicBezTo>
                  <a:pt x="119" y="130"/>
                  <a:pt x="119" y="130"/>
                  <a:pt x="119" y="130"/>
                </a:cubicBezTo>
                <a:cubicBezTo>
                  <a:pt x="120" y="130"/>
                  <a:pt x="120" y="130"/>
                  <a:pt x="120" y="130"/>
                </a:cubicBezTo>
                <a:cubicBezTo>
                  <a:pt x="120" y="130"/>
                  <a:pt x="120" y="130"/>
                  <a:pt x="120" y="130"/>
                </a:cubicBezTo>
                <a:cubicBezTo>
                  <a:pt x="120" y="130"/>
                  <a:pt x="120" y="130"/>
                  <a:pt x="121" y="130"/>
                </a:cubicBezTo>
                <a:cubicBezTo>
                  <a:pt x="121" y="130"/>
                  <a:pt x="121" y="130"/>
                  <a:pt x="122" y="130"/>
                </a:cubicBezTo>
                <a:cubicBezTo>
                  <a:pt x="122" y="130"/>
                  <a:pt x="122" y="130"/>
                  <a:pt x="122" y="130"/>
                </a:cubicBezTo>
                <a:cubicBezTo>
                  <a:pt x="122" y="130"/>
                  <a:pt x="122" y="130"/>
                  <a:pt x="122" y="130"/>
                </a:cubicBezTo>
                <a:cubicBezTo>
                  <a:pt x="123" y="130"/>
                  <a:pt x="123" y="130"/>
                  <a:pt x="123" y="130"/>
                </a:cubicBezTo>
                <a:cubicBezTo>
                  <a:pt x="123" y="130"/>
                  <a:pt x="123" y="130"/>
                  <a:pt x="123" y="130"/>
                </a:cubicBezTo>
                <a:cubicBezTo>
                  <a:pt x="123" y="130"/>
                  <a:pt x="123" y="130"/>
                  <a:pt x="123" y="131"/>
                </a:cubicBezTo>
                <a:cubicBezTo>
                  <a:pt x="123" y="131"/>
                  <a:pt x="123" y="131"/>
                  <a:pt x="123" y="131"/>
                </a:cubicBezTo>
                <a:cubicBezTo>
                  <a:pt x="123" y="131"/>
                  <a:pt x="123" y="131"/>
                  <a:pt x="123" y="131"/>
                </a:cubicBezTo>
                <a:cubicBezTo>
                  <a:pt x="123" y="131"/>
                  <a:pt x="123" y="131"/>
                  <a:pt x="123" y="131"/>
                </a:cubicBezTo>
                <a:cubicBezTo>
                  <a:pt x="123" y="131"/>
                  <a:pt x="123" y="131"/>
                  <a:pt x="123" y="131"/>
                </a:cubicBezTo>
                <a:close/>
                <a:moveTo>
                  <a:pt x="49" y="60"/>
                </a:moveTo>
                <a:cubicBezTo>
                  <a:pt x="49" y="60"/>
                  <a:pt x="49" y="60"/>
                  <a:pt x="50" y="60"/>
                </a:cubicBezTo>
                <a:cubicBezTo>
                  <a:pt x="50" y="60"/>
                  <a:pt x="50" y="60"/>
                  <a:pt x="50" y="60"/>
                </a:cubicBezTo>
                <a:cubicBezTo>
                  <a:pt x="50" y="60"/>
                  <a:pt x="51" y="60"/>
                  <a:pt x="51" y="59"/>
                </a:cubicBezTo>
                <a:cubicBezTo>
                  <a:pt x="51" y="59"/>
                  <a:pt x="51" y="59"/>
                  <a:pt x="51" y="59"/>
                </a:cubicBezTo>
                <a:cubicBezTo>
                  <a:pt x="51" y="58"/>
                  <a:pt x="51" y="57"/>
                  <a:pt x="51" y="57"/>
                </a:cubicBezTo>
                <a:cubicBezTo>
                  <a:pt x="51" y="56"/>
                  <a:pt x="51" y="56"/>
                  <a:pt x="51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52" y="55"/>
                  <a:pt x="52" y="55"/>
                  <a:pt x="52" y="55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1" y="53"/>
                  <a:pt x="51" y="53"/>
                  <a:pt x="51" y="54"/>
                </a:cubicBezTo>
                <a:cubicBezTo>
                  <a:pt x="50" y="54"/>
                  <a:pt x="50" y="54"/>
                  <a:pt x="50" y="54"/>
                </a:cubicBezTo>
                <a:cubicBezTo>
                  <a:pt x="50" y="54"/>
                  <a:pt x="50" y="54"/>
                  <a:pt x="50" y="54"/>
                </a:cubicBezTo>
                <a:cubicBezTo>
                  <a:pt x="50" y="53"/>
                  <a:pt x="49" y="54"/>
                  <a:pt x="49" y="54"/>
                </a:cubicBezTo>
                <a:cubicBezTo>
                  <a:pt x="49" y="55"/>
                  <a:pt x="49" y="56"/>
                  <a:pt x="49" y="56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8"/>
                  <a:pt x="49" y="59"/>
                  <a:pt x="49" y="60"/>
                </a:cubicBezTo>
                <a:cubicBezTo>
                  <a:pt x="49" y="60"/>
                  <a:pt x="49" y="60"/>
                  <a:pt x="49" y="60"/>
                </a:cubicBezTo>
                <a:close/>
                <a:moveTo>
                  <a:pt x="126" y="52"/>
                </a:moveTo>
                <a:cubicBezTo>
                  <a:pt x="126" y="52"/>
                  <a:pt x="126" y="52"/>
                  <a:pt x="126" y="52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25" y="52"/>
                  <a:pt x="125" y="53"/>
                  <a:pt x="125" y="53"/>
                </a:cubicBezTo>
                <a:cubicBezTo>
                  <a:pt x="124" y="53"/>
                  <a:pt x="124" y="53"/>
                  <a:pt x="124" y="54"/>
                </a:cubicBezTo>
                <a:cubicBezTo>
                  <a:pt x="124" y="54"/>
                  <a:pt x="124" y="54"/>
                  <a:pt x="124" y="54"/>
                </a:cubicBezTo>
                <a:cubicBezTo>
                  <a:pt x="124" y="54"/>
                  <a:pt x="124" y="55"/>
                  <a:pt x="124" y="55"/>
                </a:cubicBezTo>
                <a:cubicBezTo>
                  <a:pt x="125" y="55"/>
                  <a:pt x="125" y="55"/>
                  <a:pt x="125" y="55"/>
                </a:cubicBezTo>
                <a:cubicBezTo>
                  <a:pt x="125" y="55"/>
                  <a:pt x="125" y="55"/>
                  <a:pt x="125" y="55"/>
                </a:cubicBezTo>
                <a:cubicBezTo>
                  <a:pt x="125" y="55"/>
                  <a:pt x="125" y="55"/>
                  <a:pt x="126" y="55"/>
                </a:cubicBezTo>
                <a:cubicBezTo>
                  <a:pt x="126" y="54"/>
                  <a:pt x="126" y="54"/>
                  <a:pt x="126" y="54"/>
                </a:cubicBezTo>
                <a:cubicBezTo>
                  <a:pt x="127" y="53"/>
                  <a:pt x="126" y="53"/>
                  <a:pt x="126" y="52"/>
                </a:cubicBezTo>
                <a:close/>
                <a:moveTo>
                  <a:pt x="104" y="149"/>
                </a:moveTo>
                <a:cubicBezTo>
                  <a:pt x="104" y="149"/>
                  <a:pt x="104" y="149"/>
                  <a:pt x="103" y="149"/>
                </a:cubicBezTo>
                <a:cubicBezTo>
                  <a:pt x="103" y="149"/>
                  <a:pt x="103" y="149"/>
                  <a:pt x="103" y="148"/>
                </a:cubicBezTo>
                <a:cubicBezTo>
                  <a:pt x="103" y="148"/>
                  <a:pt x="103" y="148"/>
                  <a:pt x="103" y="148"/>
                </a:cubicBezTo>
                <a:cubicBezTo>
                  <a:pt x="103" y="148"/>
                  <a:pt x="103" y="148"/>
                  <a:pt x="102" y="148"/>
                </a:cubicBezTo>
                <a:cubicBezTo>
                  <a:pt x="102" y="148"/>
                  <a:pt x="100" y="147"/>
                  <a:pt x="100" y="147"/>
                </a:cubicBezTo>
                <a:cubicBezTo>
                  <a:pt x="100" y="146"/>
                  <a:pt x="100" y="146"/>
                  <a:pt x="100" y="146"/>
                </a:cubicBezTo>
                <a:cubicBezTo>
                  <a:pt x="100" y="146"/>
                  <a:pt x="100" y="145"/>
                  <a:pt x="100" y="145"/>
                </a:cubicBezTo>
                <a:cubicBezTo>
                  <a:pt x="100" y="145"/>
                  <a:pt x="100" y="145"/>
                  <a:pt x="100" y="145"/>
                </a:cubicBezTo>
                <a:cubicBezTo>
                  <a:pt x="99" y="145"/>
                  <a:pt x="99" y="144"/>
                  <a:pt x="99" y="144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4"/>
                  <a:pt x="98" y="143"/>
                  <a:pt x="98" y="143"/>
                </a:cubicBezTo>
                <a:cubicBezTo>
                  <a:pt x="98" y="143"/>
                  <a:pt x="98" y="143"/>
                  <a:pt x="97" y="143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97" y="142"/>
                  <a:pt x="96" y="142"/>
                  <a:pt x="96" y="142"/>
                </a:cubicBezTo>
                <a:cubicBezTo>
                  <a:pt x="96" y="142"/>
                  <a:pt x="96" y="142"/>
                  <a:pt x="95" y="142"/>
                </a:cubicBezTo>
                <a:cubicBezTo>
                  <a:pt x="95" y="142"/>
                  <a:pt x="95" y="142"/>
                  <a:pt x="95" y="142"/>
                </a:cubicBezTo>
                <a:cubicBezTo>
                  <a:pt x="95" y="142"/>
                  <a:pt x="94" y="142"/>
                  <a:pt x="94" y="142"/>
                </a:cubicBezTo>
                <a:cubicBezTo>
                  <a:pt x="94" y="142"/>
                  <a:pt x="94" y="142"/>
                  <a:pt x="94" y="142"/>
                </a:cubicBezTo>
                <a:cubicBezTo>
                  <a:pt x="94" y="141"/>
                  <a:pt x="93" y="141"/>
                  <a:pt x="93" y="141"/>
                </a:cubicBezTo>
                <a:cubicBezTo>
                  <a:pt x="93" y="141"/>
                  <a:pt x="93" y="141"/>
                  <a:pt x="93" y="141"/>
                </a:cubicBezTo>
                <a:cubicBezTo>
                  <a:pt x="92" y="141"/>
                  <a:pt x="92" y="141"/>
                  <a:pt x="92" y="141"/>
                </a:cubicBezTo>
                <a:cubicBezTo>
                  <a:pt x="91" y="141"/>
                  <a:pt x="91" y="141"/>
                  <a:pt x="91" y="141"/>
                </a:cubicBezTo>
                <a:cubicBezTo>
                  <a:pt x="91" y="141"/>
                  <a:pt x="91" y="141"/>
                  <a:pt x="91" y="141"/>
                </a:cubicBezTo>
                <a:cubicBezTo>
                  <a:pt x="91" y="141"/>
                  <a:pt x="90" y="140"/>
                  <a:pt x="90" y="140"/>
                </a:cubicBezTo>
                <a:cubicBezTo>
                  <a:pt x="90" y="139"/>
                  <a:pt x="89" y="139"/>
                  <a:pt x="89" y="139"/>
                </a:cubicBezTo>
                <a:cubicBezTo>
                  <a:pt x="88" y="139"/>
                  <a:pt x="88" y="138"/>
                  <a:pt x="88" y="138"/>
                </a:cubicBezTo>
                <a:cubicBezTo>
                  <a:pt x="88" y="138"/>
                  <a:pt x="88" y="137"/>
                  <a:pt x="88" y="137"/>
                </a:cubicBezTo>
                <a:cubicBezTo>
                  <a:pt x="87" y="137"/>
                  <a:pt x="87" y="137"/>
                  <a:pt x="87" y="137"/>
                </a:cubicBezTo>
                <a:cubicBezTo>
                  <a:pt x="87" y="137"/>
                  <a:pt x="86" y="137"/>
                  <a:pt x="86" y="137"/>
                </a:cubicBezTo>
                <a:cubicBezTo>
                  <a:pt x="86" y="137"/>
                  <a:pt x="86" y="137"/>
                  <a:pt x="86" y="137"/>
                </a:cubicBezTo>
                <a:cubicBezTo>
                  <a:pt x="86" y="137"/>
                  <a:pt x="86" y="137"/>
                  <a:pt x="86" y="137"/>
                </a:cubicBezTo>
                <a:cubicBezTo>
                  <a:pt x="85" y="137"/>
                  <a:pt x="85" y="137"/>
                  <a:pt x="85" y="137"/>
                </a:cubicBezTo>
                <a:cubicBezTo>
                  <a:pt x="85" y="137"/>
                  <a:pt x="85" y="137"/>
                  <a:pt x="85" y="137"/>
                </a:cubicBezTo>
                <a:cubicBezTo>
                  <a:pt x="84" y="137"/>
                  <a:pt x="84" y="137"/>
                  <a:pt x="84" y="137"/>
                </a:cubicBezTo>
                <a:cubicBezTo>
                  <a:pt x="84" y="137"/>
                  <a:pt x="83" y="137"/>
                  <a:pt x="83" y="137"/>
                </a:cubicBezTo>
                <a:cubicBezTo>
                  <a:pt x="83" y="137"/>
                  <a:pt x="83" y="137"/>
                  <a:pt x="83" y="137"/>
                </a:cubicBezTo>
                <a:cubicBezTo>
                  <a:pt x="82" y="137"/>
                  <a:pt x="82" y="137"/>
                  <a:pt x="81" y="137"/>
                </a:cubicBezTo>
                <a:cubicBezTo>
                  <a:pt x="81" y="137"/>
                  <a:pt x="80" y="137"/>
                  <a:pt x="80" y="137"/>
                </a:cubicBezTo>
                <a:cubicBezTo>
                  <a:pt x="80" y="136"/>
                  <a:pt x="80" y="136"/>
                  <a:pt x="79" y="136"/>
                </a:cubicBezTo>
                <a:cubicBezTo>
                  <a:pt x="79" y="136"/>
                  <a:pt x="78" y="136"/>
                  <a:pt x="78" y="136"/>
                </a:cubicBezTo>
                <a:cubicBezTo>
                  <a:pt x="78" y="135"/>
                  <a:pt x="78" y="135"/>
                  <a:pt x="78" y="135"/>
                </a:cubicBezTo>
                <a:cubicBezTo>
                  <a:pt x="78" y="135"/>
                  <a:pt x="78" y="135"/>
                  <a:pt x="77" y="135"/>
                </a:cubicBezTo>
                <a:cubicBezTo>
                  <a:pt x="77" y="135"/>
                  <a:pt x="76" y="135"/>
                  <a:pt x="76" y="135"/>
                </a:cubicBezTo>
                <a:cubicBezTo>
                  <a:pt x="76" y="134"/>
                  <a:pt x="76" y="134"/>
                  <a:pt x="75" y="134"/>
                </a:cubicBezTo>
                <a:cubicBezTo>
                  <a:pt x="75" y="134"/>
                  <a:pt x="75" y="134"/>
                  <a:pt x="75" y="134"/>
                </a:cubicBezTo>
                <a:cubicBezTo>
                  <a:pt x="75" y="134"/>
                  <a:pt x="75" y="134"/>
                  <a:pt x="75" y="134"/>
                </a:cubicBezTo>
                <a:cubicBezTo>
                  <a:pt x="74" y="134"/>
                  <a:pt x="74" y="134"/>
                  <a:pt x="74" y="134"/>
                </a:cubicBezTo>
                <a:cubicBezTo>
                  <a:pt x="74" y="133"/>
                  <a:pt x="74" y="133"/>
                  <a:pt x="74" y="133"/>
                </a:cubicBezTo>
                <a:cubicBezTo>
                  <a:pt x="74" y="133"/>
                  <a:pt x="74" y="133"/>
                  <a:pt x="74" y="133"/>
                </a:cubicBezTo>
                <a:cubicBezTo>
                  <a:pt x="74" y="133"/>
                  <a:pt x="74" y="133"/>
                  <a:pt x="74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2" y="133"/>
                  <a:pt x="72" y="133"/>
                  <a:pt x="72" y="132"/>
                </a:cubicBezTo>
                <a:cubicBezTo>
                  <a:pt x="71" y="132"/>
                  <a:pt x="71" y="132"/>
                  <a:pt x="71" y="132"/>
                </a:cubicBezTo>
                <a:cubicBezTo>
                  <a:pt x="71" y="132"/>
                  <a:pt x="71" y="132"/>
                  <a:pt x="71" y="132"/>
                </a:cubicBezTo>
                <a:cubicBezTo>
                  <a:pt x="70" y="131"/>
                  <a:pt x="70" y="131"/>
                  <a:pt x="70" y="131"/>
                </a:cubicBezTo>
                <a:cubicBezTo>
                  <a:pt x="70" y="131"/>
                  <a:pt x="69" y="131"/>
                  <a:pt x="69" y="130"/>
                </a:cubicBezTo>
                <a:cubicBezTo>
                  <a:pt x="69" y="130"/>
                  <a:pt x="69" y="130"/>
                  <a:pt x="69" y="130"/>
                </a:cubicBezTo>
                <a:cubicBezTo>
                  <a:pt x="69" y="130"/>
                  <a:pt x="69" y="130"/>
                  <a:pt x="69" y="130"/>
                </a:cubicBezTo>
                <a:cubicBezTo>
                  <a:pt x="69" y="129"/>
                  <a:pt x="68" y="128"/>
                  <a:pt x="68" y="128"/>
                </a:cubicBezTo>
                <a:cubicBezTo>
                  <a:pt x="68" y="128"/>
                  <a:pt x="68" y="127"/>
                  <a:pt x="68" y="127"/>
                </a:cubicBezTo>
                <a:cubicBezTo>
                  <a:pt x="68" y="127"/>
                  <a:pt x="68" y="127"/>
                  <a:pt x="68" y="127"/>
                </a:cubicBezTo>
                <a:cubicBezTo>
                  <a:pt x="69" y="127"/>
                  <a:pt x="69" y="127"/>
                  <a:pt x="69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69" y="126"/>
                  <a:pt x="68" y="125"/>
                  <a:pt x="68" y="125"/>
                </a:cubicBezTo>
                <a:cubicBezTo>
                  <a:pt x="68" y="125"/>
                  <a:pt x="68" y="125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8" y="123"/>
                  <a:pt x="68" y="123"/>
                  <a:pt x="68" y="123"/>
                </a:cubicBezTo>
                <a:cubicBezTo>
                  <a:pt x="67" y="123"/>
                  <a:pt x="67" y="122"/>
                  <a:pt x="67" y="122"/>
                </a:cubicBezTo>
                <a:cubicBezTo>
                  <a:pt x="67" y="122"/>
                  <a:pt x="67" y="122"/>
                  <a:pt x="66" y="121"/>
                </a:cubicBezTo>
                <a:cubicBezTo>
                  <a:pt x="66" y="121"/>
                  <a:pt x="66" y="121"/>
                  <a:pt x="66" y="121"/>
                </a:cubicBezTo>
                <a:cubicBezTo>
                  <a:pt x="66" y="121"/>
                  <a:pt x="66" y="121"/>
                  <a:pt x="66" y="121"/>
                </a:cubicBezTo>
                <a:cubicBezTo>
                  <a:pt x="66" y="120"/>
                  <a:pt x="66" y="120"/>
                  <a:pt x="66" y="120"/>
                </a:cubicBezTo>
                <a:cubicBezTo>
                  <a:pt x="66" y="120"/>
                  <a:pt x="65" y="120"/>
                  <a:pt x="65" y="120"/>
                </a:cubicBezTo>
                <a:cubicBezTo>
                  <a:pt x="65" y="119"/>
                  <a:pt x="65" y="119"/>
                  <a:pt x="65" y="119"/>
                </a:cubicBezTo>
                <a:cubicBezTo>
                  <a:pt x="64" y="119"/>
                  <a:pt x="64" y="118"/>
                  <a:pt x="64" y="118"/>
                </a:cubicBezTo>
                <a:cubicBezTo>
                  <a:pt x="63" y="118"/>
                  <a:pt x="64" y="117"/>
                  <a:pt x="64" y="117"/>
                </a:cubicBezTo>
                <a:cubicBezTo>
                  <a:pt x="64" y="117"/>
                  <a:pt x="64" y="117"/>
                  <a:pt x="64" y="116"/>
                </a:cubicBezTo>
                <a:cubicBezTo>
                  <a:pt x="64" y="116"/>
                  <a:pt x="63" y="116"/>
                  <a:pt x="63" y="116"/>
                </a:cubicBezTo>
                <a:cubicBezTo>
                  <a:pt x="62" y="115"/>
                  <a:pt x="62" y="115"/>
                  <a:pt x="62" y="115"/>
                </a:cubicBezTo>
                <a:cubicBezTo>
                  <a:pt x="62" y="115"/>
                  <a:pt x="62" y="115"/>
                  <a:pt x="62" y="115"/>
                </a:cubicBezTo>
                <a:cubicBezTo>
                  <a:pt x="62" y="115"/>
                  <a:pt x="62" y="115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1" y="113"/>
                  <a:pt x="61" y="113"/>
                  <a:pt x="61" y="113"/>
                </a:cubicBezTo>
                <a:cubicBezTo>
                  <a:pt x="61" y="113"/>
                  <a:pt x="61" y="112"/>
                  <a:pt x="61" y="112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60" y="111"/>
                  <a:pt x="60" y="111"/>
                  <a:pt x="60" y="111"/>
                </a:cubicBezTo>
                <a:cubicBezTo>
                  <a:pt x="60" y="111"/>
                  <a:pt x="60" y="110"/>
                  <a:pt x="60" y="110"/>
                </a:cubicBezTo>
                <a:cubicBezTo>
                  <a:pt x="60" y="110"/>
                  <a:pt x="60" y="110"/>
                  <a:pt x="60" y="110"/>
                </a:cubicBezTo>
                <a:cubicBezTo>
                  <a:pt x="60" y="110"/>
                  <a:pt x="60" y="110"/>
                  <a:pt x="60" y="110"/>
                </a:cubicBezTo>
                <a:cubicBezTo>
                  <a:pt x="60" y="110"/>
                  <a:pt x="59" y="109"/>
                  <a:pt x="59" y="109"/>
                </a:cubicBezTo>
                <a:cubicBezTo>
                  <a:pt x="59" y="109"/>
                  <a:pt x="59" y="108"/>
                  <a:pt x="59" y="108"/>
                </a:cubicBezTo>
                <a:cubicBezTo>
                  <a:pt x="59" y="108"/>
                  <a:pt x="59" y="107"/>
                  <a:pt x="59" y="107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58" y="107"/>
                  <a:pt x="58" y="107"/>
                  <a:pt x="58" y="107"/>
                </a:cubicBezTo>
                <a:cubicBezTo>
                  <a:pt x="58" y="107"/>
                  <a:pt x="58" y="107"/>
                  <a:pt x="58" y="107"/>
                </a:cubicBezTo>
                <a:cubicBezTo>
                  <a:pt x="58" y="108"/>
                  <a:pt x="58" y="108"/>
                  <a:pt x="58" y="108"/>
                </a:cubicBezTo>
                <a:cubicBezTo>
                  <a:pt x="58" y="108"/>
                  <a:pt x="58" y="108"/>
                  <a:pt x="58" y="108"/>
                </a:cubicBezTo>
                <a:cubicBezTo>
                  <a:pt x="58" y="108"/>
                  <a:pt x="58" y="109"/>
                  <a:pt x="58" y="109"/>
                </a:cubicBezTo>
                <a:cubicBezTo>
                  <a:pt x="58" y="109"/>
                  <a:pt x="59" y="109"/>
                  <a:pt x="59" y="109"/>
                </a:cubicBezTo>
                <a:cubicBezTo>
                  <a:pt x="59" y="110"/>
                  <a:pt x="59" y="110"/>
                  <a:pt x="59" y="110"/>
                </a:cubicBezTo>
                <a:cubicBezTo>
                  <a:pt x="59" y="110"/>
                  <a:pt x="59" y="110"/>
                  <a:pt x="59" y="110"/>
                </a:cubicBezTo>
                <a:cubicBezTo>
                  <a:pt x="59" y="111"/>
                  <a:pt x="59" y="111"/>
                  <a:pt x="60" y="111"/>
                </a:cubicBezTo>
                <a:cubicBezTo>
                  <a:pt x="60" y="111"/>
                  <a:pt x="60" y="112"/>
                  <a:pt x="60" y="112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60" y="112"/>
                  <a:pt x="60" y="113"/>
                  <a:pt x="60" y="113"/>
                </a:cubicBezTo>
                <a:cubicBezTo>
                  <a:pt x="61" y="113"/>
                  <a:pt x="61" y="114"/>
                  <a:pt x="61" y="114"/>
                </a:cubicBezTo>
                <a:cubicBezTo>
                  <a:pt x="61" y="114"/>
                  <a:pt x="61" y="114"/>
                  <a:pt x="61" y="114"/>
                </a:cubicBezTo>
                <a:cubicBezTo>
                  <a:pt x="61" y="115"/>
                  <a:pt x="61" y="115"/>
                  <a:pt x="61" y="115"/>
                </a:cubicBezTo>
                <a:cubicBezTo>
                  <a:pt x="61" y="115"/>
                  <a:pt x="62" y="115"/>
                  <a:pt x="62" y="115"/>
                </a:cubicBezTo>
                <a:cubicBezTo>
                  <a:pt x="62" y="116"/>
                  <a:pt x="62" y="116"/>
                  <a:pt x="62" y="116"/>
                </a:cubicBezTo>
                <a:cubicBezTo>
                  <a:pt x="62" y="116"/>
                  <a:pt x="62" y="117"/>
                  <a:pt x="62" y="117"/>
                </a:cubicBezTo>
                <a:cubicBezTo>
                  <a:pt x="62" y="117"/>
                  <a:pt x="62" y="118"/>
                  <a:pt x="62" y="118"/>
                </a:cubicBezTo>
                <a:cubicBezTo>
                  <a:pt x="62" y="118"/>
                  <a:pt x="62" y="118"/>
                  <a:pt x="62" y="118"/>
                </a:cubicBezTo>
                <a:cubicBezTo>
                  <a:pt x="62" y="119"/>
                  <a:pt x="62" y="119"/>
                  <a:pt x="62" y="119"/>
                </a:cubicBezTo>
                <a:cubicBezTo>
                  <a:pt x="62" y="119"/>
                  <a:pt x="62" y="119"/>
                  <a:pt x="62" y="119"/>
                </a:cubicBezTo>
                <a:cubicBezTo>
                  <a:pt x="62" y="119"/>
                  <a:pt x="63" y="120"/>
                  <a:pt x="63" y="120"/>
                </a:cubicBezTo>
                <a:cubicBezTo>
                  <a:pt x="63" y="120"/>
                  <a:pt x="63" y="120"/>
                  <a:pt x="63" y="120"/>
                </a:cubicBezTo>
                <a:cubicBezTo>
                  <a:pt x="63" y="120"/>
                  <a:pt x="63" y="120"/>
                  <a:pt x="63" y="120"/>
                </a:cubicBezTo>
                <a:cubicBezTo>
                  <a:pt x="63" y="120"/>
                  <a:pt x="63" y="120"/>
                  <a:pt x="63" y="120"/>
                </a:cubicBezTo>
                <a:cubicBezTo>
                  <a:pt x="63" y="121"/>
                  <a:pt x="63" y="121"/>
                  <a:pt x="63" y="121"/>
                </a:cubicBezTo>
                <a:cubicBezTo>
                  <a:pt x="63" y="121"/>
                  <a:pt x="63" y="121"/>
                  <a:pt x="64" y="121"/>
                </a:cubicBezTo>
                <a:cubicBezTo>
                  <a:pt x="64" y="121"/>
                  <a:pt x="64" y="121"/>
                  <a:pt x="64" y="121"/>
                </a:cubicBezTo>
                <a:cubicBezTo>
                  <a:pt x="64" y="122"/>
                  <a:pt x="64" y="122"/>
                  <a:pt x="64" y="123"/>
                </a:cubicBezTo>
                <a:cubicBezTo>
                  <a:pt x="64" y="123"/>
                  <a:pt x="63" y="124"/>
                  <a:pt x="63" y="124"/>
                </a:cubicBezTo>
                <a:cubicBezTo>
                  <a:pt x="63" y="124"/>
                  <a:pt x="62" y="123"/>
                  <a:pt x="62" y="123"/>
                </a:cubicBezTo>
                <a:cubicBezTo>
                  <a:pt x="62" y="123"/>
                  <a:pt x="62" y="123"/>
                  <a:pt x="62" y="122"/>
                </a:cubicBezTo>
                <a:cubicBezTo>
                  <a:pt x="62" y="122"/>
                  <a:pt x="62" y="122"/>
                  <a:pt x="61" y="122"/>
                </a:cubicBezTo>
                <a:cubicBezTo>
                  <a:pt x="61" y="122"/>
                  <a:pt x="61" y="122"/>
                  <a:pt x="61" y="122"/>
                </a:cubicBezTo>
                <a:cubicBezTo>
                  <a:pt x="61" y="122"/>
                  <a:pt x="61" y="122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1" y="121"/>
                  <a:pt x="60" y="121"/>
                  <a:pt x="60" y="12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0" y="120"/>
                  <a:pt x="60" y="120"/>
                  <a:pt x="59" y="120"/>
                </a:cubicBezTo>
                <a:cubicBezTo>
                  <a:pt x="59" y="120"/>
                  <a:pt x="59" y="120"/>
                  <a:pt x="59" y="120"/>
                </a:cubicBezTo>
                <a:cubicBezTo>
                  <a:pt x="59" y="120"/>
                  <a:pt x="59" y="119"/>
                  <a:pt x="59" y="118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59" y="118"/>
                  <a:pt x="59" y="118"/>
                  <a:pt x="59" y="117"/>
                </a:cubicBezTo>
                <a:cubicBezTo>
                  <a:pt x="59" y="117"/>
                  <a:pt x="59" y="117"/>
                  <a:pt x="59" y="117"/>
                </a:cubicBezTo>
                <a:cubicBezTo>
                  <a:pt x="59" y="117"/>
                  <a:pt x="58" y="117"/>
                  <a:pt x="58" y="116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57" y="116"/>
                  <a:pt x="57" y="116"/>
                  <a:pt x="57" y="115"/>
                </a:cubicBezTo>
                <a:cubicBezTo>
                  <a:pt x="57" y="115"/>
                  <a:pt x="56" y="115"/>
                  <a:pt x="56" y="115"/>
                </a:cubicBezTo>
                <a:cubicBezTo>
                  <a:pt x="56" y="115"/>
                  <a:pt x="56" y="115"/>
                  <a:pt x="56" y="115"/>
                </a:cubicBezTo>
                <a:cubicBezTo>
                  <a:pt x="56" y="114"/>
                  <a:pt x="56" y="114"/>
                  <a:pt x="56" y="114"/>
                </a:cubicBezTo>
                <a:cubicBezTo>
                  <a:pt x="55" y="114"/>
                  <a:pt x="56" y="113"/>
                  <a:pt x="56" y="113"/>
                </a:cubicBezTo>
                <a:cubicBezTo>
                  <a:pt x="56" y="113"/>
                  <a:pt x="57" y="113"/>
                  <a:pt x="57" y="113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57" y="112"/>
                  <a:pt x="56" y="112"/>
                  <a:pt x="56" y="111"/>
                </a:cubicBezTo>
                <a:cubicBezTo>
                  <a:pt x="56" y="111"/>
                  <a:pt x="56" y="111"/>
                  <a:pt x="56" y="110"/>
                </a:cubicBezTo>
                <a:cubicBezTo>
                  <a:pt x="56" y="110"/>
                  <a:pt x="56" y="110"/>
                  <a:pt x="55" y="110"/>
                </a:cubicBezTo>
                <a:cubicBezTo>
                  <a:pt x="55" y="110"/>
                  <a:pt x="55" y="110"/>
                  <a:pt x="55" y="109"/>
                </a:cubicBezTo>
                <a:cubicBezTo>
                  <a:pt x="55" y="109"/>
                  <a:pt x="55" y="109"/>
                  <a:pt x="55" y="109"/>
                </a:cubicBezTo>
                <a:cubicBezTo>
                  <a:pt x="55" y="109"/>
                  <a:pt x="55" y="108"/>
                  <a:pt x="55" y="108"/>
                </a:cubicBezTo>
                <a:cubicBezTo>
                  <a:pt x="55" y="108"/>
                  <a:pt x="55" y="108"/>
                  <a:pt x="54" y="108"/>
                </a:cubicBezTo>
                <a:cubicBezTo>
                  <a:pt x="54" y="107"/>
                  <a:pt x="54" y="107"/>
                  <a:pt x="54" y="107"/>
                </a:cubicBezTo>
                <a:cubicBezTo>
                  <a:pt x="54" y="106"/>
                  <a:pt x="54" y="106"/>
                  <a:pt x="54" y="106"/>
                </a:cubicBezTo>
                <a:cubicBezTo>
                  <a:pt x="54" y="106"/>
                  <a:pt x="54" y="106"/>
                  <a:pt x="54" y="106"/>
                </a:cubicBezTo>
                <a:cubicBezTo>
                  <a:pt x="54" y="105"/>
                  <a:pt x="54" y="104"/>
                  <a:pt x="54" y="104"/>
                </a:cubicBezTo>
                <a:cubicBezTo>
                  <a:pt x="54" y="104"/>
                  <a:pt x="54" y="103"/>
                  <a:pt x="54" y="103"/>
                </a:cubicBezTo>
                <a:cubicBezTo>
                  <a:pt x="54" y="103"/>
                  <a:pt x="54" y="102"/>
                  <a:pt x="53" y="102"/>
                </a:cubicBezTo>
                <a:cubicBezTo>
                  <a:pt x="53" y="102"/>
                  <a:pt x="53" y="102"/>
                  <a:pt x="53" y="101"/>
                </a:cubicBezTo>
                <a:cubicBezTo>
                  <a:pt x="52" y="101"/>
                  <a:pt x="52" y="101"/>
                  <a:pt x="52" y="101"/>
                </a:cubicBezTo>
                <a:cubicBezTo>
                  <a:pt x="51" y="101"/>
                  <a:pt x="51" y="100"/>
                  <a:pt x="51" y="100"/>
                </a:cubicBezTo>
                <a:cubicBezTo>
                  <a:pt x="51" y="100"/>
                  <a:pt x="51" y="100"/>
                  <a:pt x="50" y="100"/>
                </a:cubicBezTo>
                <a:cubicBezTo>
                  <a:pt x="50" y="100"/>
                  <a:pt x="50" y="100"/>
                  <a:pt x="50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0" y="97"/>
                  <a:pt x="49" y="97"/>
                  <a:pt x="49" y="97"/>
                </a:cubicBezTo>
                <a:cubicBezTo>
                  <a:pt x="49" y="97"/>
                  <a:pt x="49" y="96"/>
                  <a:pt x="49" y="96"/>
                </a:cubicBezTo>
                <a:cubicBezTo>
                  <a:pt x="49" y="96"/>
                  <a:pt x="49" y="95"/>
                  <a:pt x="49" y="95"/>
                </a:cubicBezTo>
                <a:cubicBezTo>
                  <a:pt x="49" y="95"/>
                  <a:pt x="49" y="95"/>
                  <a:pt x="49" y="95"/>
                </a:cubicBezTo>
                <a:cubicBezTo>
                  <a:pt x="49" y="95"/>
                  <a:pt x="49" y="95"/>
                  <a:pt x="49" y="94"/>
                </a:cubicBezTo>
                <a:cubicBezTo>
                  <a:pt x="49" y="94"/>
                  <a:pt x="49" y="94"/>
                  <a:pt x="49" y="93"/>
                </a:cubicBezTo>
                <a:cubicBezTo>
                  <a:pt x="49" y="93"/>
                  <a:pt x="48" y="93"/>
                  <a:pt x="48" y="93"/>
                </a:cubicBezTo>
                <a:cubicBezTo>
                  <a:pt x="48" y="93"/>
                  <a:pt x="48" y="93"/>
                  <a:pt x="48" y="92"/>
                </a:cubicBezTo>
                <a:cubicBezTo>
                  <a:pt x="48" y="92"/>
                  <a:pt x="48" y="92"/>
                  <a:pt x="48" y="92"/>
                </a:cubicBezTo>
                <a:cubicBezTo>
                  <a:pt x="48" y="91"/>
                  <a:pt x="48" y="91"/>
                  <a:pt x="48" y="90"/>
                </a:cubicBezTo>
                <a:cubicBezTo>
                  <a:pt x="48" y="90"/>
                  <a:pt x="48" y="89"/>
                  <a:pt x="48" y="89"/>
                </a:cubicBezTo>
                <a:cubicBezTo>
                  <a:pt x="48" y="88"/>
                  <a:pt x="48" y="88"/>
                  <a:pt x="48" y="88"/>
                </a:cubicBezTo>
                <a:cubicBezTo>
                  <a:pt x="48" y="88"/>
                  <a:pt x="48" y="88"/>
                  <a:pt x="48" y="88"/>
                </a:cubicBezTo>
                <a:cubicBezTo>
                  <a:pt x="48" y="88"/>
                  <a:pt x="48" y="87"/>
                  <a:pt x="48" y="87"/>
                </a:cubicBezTo>
                <a:cubicBezTo>
                  <a:pt x="48" y="86"/>
                  <a:pt x="48" y="86"/>
                  <a:pt x="48" y="86"/>
                </a:cubicBezTo>
                <a:cubicBezTo>
                  <a:pt x="48" y="86"/>
                  <a:pt x="48" y="86"/>
                  <a:pt x="48" y="86"/>
                </a:cubicBezTo>
                <a:cubicBezTo>
                  <a:pt x="48" y="86"/>
                  <a:pt x="48" y="86"/>
                  <a:pt x="48" y="86"/>
                </a:cubicBezTo>
                <a:cubicBezTo>
                  <a:pt x="48" y="85"/>
                  <a:pt x="48" y="85"/>
                  <a:pt x="48" y="85"/>
                </a:cubicBezTo>
                <a:cubicBezTo>
                  <a:pt x="48" y="85"/>
                  <a:pt x="48" y="85"/>
                  <a:pt x="48" y="84"/>
                </a:cubicBezTo>
                <a:cubicBezTo>
                  <a:pt x="48" y="84"/>
                  <a:pt x="49" y="83"/>
                  <a:pt x="49" y="82"/>
                </a:cubicBezTo>
                <a:cubicBezTo>
                  <a:pt x="49" y="81"/>
                  <a:pt x="49" y="81"/>
                  <a:pt x="49" y="80"/>
                </a:cubicBezTo>
                <a:cubicBezTo>
                  <a:pt x="49" y="80"/>
                  <a:pt x="49" y="80"/>
                  <a:pt x="49" y="80"/>
                </a:cubicBezTo>
                <a:cubicBezTo>
                  <a:pt x="49" y="79"/>
                  <a:pt x="50" y="79"/>
                  <a:pt x="50" y="79"/>
                </a:cubicBezTo>
                <a:cubicBezTo>
                  <a:pt x="50" y="79"/>
                  <a:pt x="50" y="79"/>
                  <a:pt x="50" y="79"/>
                </a:cubicBezTo>
                <a:cubicBezTo>
                  <a:pt x="50" y="79"/>
                  <a:pt x="50" y="78"/>
                  <a:pt x="50" y="78"/>
                </a:cubicBezTo>
                <a:cubicBezTo>
                  <a:pt x="51" y="77"/>
                  <a:pt x="51" y="77"/>
                  <a:pt x="51" y="76"/>
                </a:cubicBezTo>
                <a:cubicBezTo>
                  <a:pt x="51" y="76"/>
                  <a:pt x="51" y="75"/>
                  <a:pt x="52" y="75"/>
                </a:cubicBezTo>
                <a:cubicBezTo>
                  <a:pt x="52" y="74"/>
                  <a:pt x="53" y="73"/>
                  <a:pt x="53" y="71"/>
                </a:cubicBezTo>
                <a:cubicBezTo>
                  <a:pt x="53" y="71"/>
                  <a:pt x="53" y="71"/>
                  <a:pt x="53" y="71"/>
                </a:cubicBezTo>
                <a:cubicBezTo>
                  <a:pt x="53" y="70"/>
                  <a:pt x="53" y="70"/>
                  <a:pt x="53" y="69"/>
                </a:cubicBezTo>
                <a:cubicBezTo>
                  <a:pt x="53" y="68"/>
                  <a:pt x="53" y="68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3" y="67"/>
                  <a:pt x="52" y="66"/>
                  <a:pt x="52" y="66"/>
                </a:cubicBezTo>
                <a:cubicBezTo>
                  <a:pt x="52" y="66"/>
                  <a:pt x="52" y="66"/>
                  <a:pt x="52" y="66"/>
                </a:cubicBezTo>
                <a:cubicBezTo>
                  <a:pt x="52" y="66"/>
                  <a:pt x="52" y="65"/>
                  <a:pt x="52" y="65"/>
                </a:cubicBezTo>
                <a:cubicBezTo>
                  <a:pt x="52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4"/>
                  <a:pt x="51" y="64"/>
                  <a:pt x="51" y="63"/>
                </a:cubicBezTo>
                <a:cubicBezTo>
                  <a:pt x="51" y="63"/>
                  <a:pt x="51" y="63"/>
                  <a:pt x="51" y="63"/>
                </a:cubicBezTo>
                <a:cubicBezTo>
                  <a:pt x="51" y="63"/>
                  <a:pt x="51" y="63"/>
                  <a:pt x="51" y="62"/>
                </a:cubicBezTo>
                <a:cubicBezTo>
                  <a:pt x="51" y="62"/>
                  <a:pt x="51" y="62"/>
                  <a:pt x="52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0"/>
                  <a:pt x="52" y="60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8"/>
                  <a:pt x="53" y="58"/>
                  <a:pt x="53" y="58"/>
                </a:cubicBezTo>
                <a:cubicBezTo>
                  <a:pt x="53" y="58"/>
                  <a:pt x="52" y="58"/>
                  <a:pt x="52" y="58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8"/>
                  <a:pt x="52" y="57"/>
                  <a:pt x="52" y="57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56"/>
                  <a:pt x="52" y="56"/>
                  <a:pt x="53" y="56"/>
                </a:cubicBezTo>
                <a:cubicBezTo>
                  <a:pt x="52" y="56"/>
                  <a:pt x="52" y="56"/>
                  <a:pt x="52" y="56"/>
                </a:cubicBezTo>
                <a:cubicBezTo>
                  <a:pt x="52" y="55"/>
                  <a:pt x="52" y="55"/>
                  <a:pt x="52" y="55"/>
                </a:cubicBezTo>
                <a:cubicBezTo>
                  <a:pt x="52" y="55"/>
                  <a:pt x="52" y="55"/>
                  <a:pt x="52" y="55"/>
                </a:cubicBezTo>
                <a:cubicBezTo>
                  <a:pt x="52" y="55"/>
                  <a:pt x="52" y="55"/>
                  <a:pt x="52" y="55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3"/>
                </a:cubicBezTo>
                <a:cubicBezTo>
                  <a:pt x="52" y="53"/>
                  <a:pt x="52" y="53"/>
                  <a:pt x="52" y="53"/>
                </a:cubicBezTo>
                <a:cubicBezTo>
                  <a:pt x="52" y="54"/>
                  <a:pt x="52" y="54"/>
                  <a:pt x="51" y="53"/>
                </a:cubicBezTo>
                <a:cubicBezTo>
                  <a:pt x="51" y="53"/>
                  <a:pt x="51" y="53"/>
                  <a:pt x="51" y="53"/>
                </a:cubicBezTo>
                <a:cubicBezTo>
                  <a:pt x="51" y="53"/>
                  <a:pt x="51" y="53"/>
                  <a:pt x="51" y="53"/>
                </a:cubicBezTo>
                <a:cubicBezTo>
                  <a:pt x="50" y="53"/>
                  <a:pt x="50" y="52"/>
                  <a:pt x="50" y="52"/>
                </a:cubicBezTo>
                <a:cubicBezTo>
                  <a:pt x="50" y="52"/>
                  <a:pt x="50" y="51"/>
                  <a:pt x="51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51"/>
                  <a:pt x="51" y="50"/>
                  <a:pt x="51" y="50"/>
                </a:cubicBezTo>
                <a:cubicBezTo>
                  <a:pt x="51" y="50"/>
                  <a:pt x="51" y="50"/>
                  <a:pt x="51" y="50"/>
                </a:cubicBezTo>
                <a:cubicBezTo>
                  <a:pt x="51" y="50"/>
                  <a:pt x="51" y="50"/>
                  <a:pt x="50" y="50"/>
                </a:cubicBezTo>
                <a:cubicBezTo>
                  <a:pt x="50" y="49"/>
                  <a:pt x="50" y="48"/>
                  <a:pt x="50" y="48"/>
                </a:cubicBezTo>
                <a:cubicBezTo>
                  <a:pt x="50" y="48"/>
                  <a:pt x="51" y="47"/>
                  <a:pt x="51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1" y="46"/>
                  <a:pt x="51" y="46"/>
                  <a:pt x="51" y="46"/>
                </a:cubicBezTo>
                <a:cubicBezTo>
                  <a:pt x="51" y="46"/>
                  <a:pt x="51" y="46"/>
                  <a:pt x="51" y="46"/>
                </a:cubicBezTo>
                <a:cubicBezTo>
                  <a:pt x="51" y="45"/>
                  <a:pt x="51" y="45"/>
                  <a:pt x="51" y="45"/>
                </a:cubicBezTo>
                <a:cubicBezTo>
                  <a:pt x="51" y="45"/>
                  <a:pt x="51" y="45"/>
                  <a:pt x="51" y="45"/>
                </a:cubicBezTo>
                <a:cubicBezTo>
                  <a:pt x="51" y="45"/>
                  <a:pt x="51" y="44"/>
                  <a:pt x="51" y="44"/>
                </a:cubicBezTo>
                <a:cubicBezTo>
                  <a:pt x="51" y="44"/>
                  <a:pt x="50" y="43"/>
                  <a:pt x="50" y="43"/>
                </a:cubicBezTo>
                <a:cubicBezTo>
                  <a:pt x="50" y="43"/>
                  <a:pt x="50" y="43"/>
                  <a:pt x="50" y="42"/>
                </a:cubicBezTo>
                <a:cubicBezTo>
                  <a:pt x="50" y="42"/>
                  <a:pt x="50" y="42"/>
                  <a:pt x="50" y="42"/>
                </a:cubicBezTo>
                <a:cubicBezTo>
                  <a:pt x="50" y="42"/>
                  <a:pt x="50" y="42"/>
                  <a:pt x="50" y="42"/>
                </a:cubicBezTo>
                <a:cubicBezTo>
                  <a:pt x="50" y="42"/>
                  <a:pt x="50" y="42"/>
                  <a:pt x="49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48" y="41"/>
                  <a:pt x="48" y="41"/>
                  <a:pt x="48" y="41"/>
                </a:cubicBezTo>
                <a:cubicBezTo>
                  <a:pt x="48" y="41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1"/>
                </a:cubicBezTo>
                <a:cubicBezTo>
                  <a:pt x="46" y="41"/>
                  <a:pt x="46" y="41"/>
                  <a:pt x="46" y="41"/>
                </a:cubicBezTo>
                <a:cubicBezTo>
                  <a:pt x="45" y="41"/>
                  <a:pt x="45" y="41"/>
                  <a:pt x="45" y="41"/>
                </a:cubicBezTo>
                <a:cubicBezTo>
                  <a:pt x="45" y="41"/>
                  <a:pt x="45" y="41"/>
                  <a:pt x="45" y="41"/>
                </a:cubicBezTo>
                <a:cubicBezTo>
                  <a:pt x="45" y="41"/>
                  <a:pt x="45" y="41"/>
                  <a:pt x="44" y="42"/>
                </a:cubicBezTo>
                <a:cubicBezTo>
                  <a:pt x="44" y="42"/>
                  <a:pt x="44" y="42"/>
                  <a:pt x="44" y="42"/>
                </a:cubicBezTo>
                <a:cubicBezTo>
                  <a:pt x="43" y="42"/>
                  <a:pt x="43" y="42"/>
                  <a:pt x="43" y="42"/>
                </a:cubicBezTo>
                <a:cubicBezTo>
                  <a:pt x="43" y="43"/>
                  <a:pt x="42" y="43"/>
                  <a:pt x="42" y="43"/>
                </a:cubicBezTo>
                <a:cubicBezTo>
                  <a:pt x="42" y="43"/>
                  <a:pt x="42" y="43"/>
                  <a:pt x="42" y="43"/>
                </a:cubicBezTo>
                <a:cubicBezTo>
                  <a:pt x="42" y="43"/>
                  <a:pt x="41" y="43"/>
                  <a:pt x="41" y="43"/>
                </a:cubicBezTo>
                <a:cubicBezTo>
                  <a:pt x="41" y="44"/>
                  <a:pt x="40" y="44"/>
                  <a:pt x="40" y="44"/>
                </a:cubicBezTo>
                <a:cubicBezTo>
                  <a:pt x="39" y="44"/>
                  <a:pt x="39" y="44"/>
                  <a:pt x="39" y="44"/>
                </a:cubicBezTo>
                <a:cubicBezTo>
                  <a:pt x="39" y="44"/>
                  <a:pt x="39" y="44"/>
                  <a:pt x="39" y="44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45"/>
                  <a:pt x="39" y="46"/>
                  <a:pt x="38" y="46"/>
                </a:cubicBezTo>
                <a:cubicBezTo>
                  <a:pt x="38" y="46"/>
                  <a:pt x="38" y="46"/>
                  <a:pt x="38" y="46"/>
                </a:cubicBezTo>
                <a:cubicBezTo>
                  <a:pt x="38" y="46"/>
                  <a:pt x="38" y="47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7" y="48"/>
                  <a:pt x="37" y="48"/>
                  <a:pt x="37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37" y="48"/>
                  <a:pt x="37" y="48"/>
                  <a:pt x="36" y="48"/>
                </a:cubicBezTo>
                <a:cubicBezTo>
                  <a:pt x="36" y="49"/>
                  <a:pt x="36" y="49"/>
                  <a:pt x="36" y="49"/>
                </a:cubicBezTo>
                <a:cubicBezTo>
                  <a:pt x="35" y="49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4" y="50"/>
                  <a:pt x="34" y="50"/>
                  <a:pt x="34" y="50"/>
                </a:cubicBezTo>
                <a:cubicBezTo>
                  <a:pt x="34" y="50"/>
                  <a:pt x="34" y="50"/>
                  <a:pt x="34" y="50"/>
                </a:cubicBezTo>
                <a:cubicBezTo>
                  <a:pt x="34" y="50"/>
                  <a:pt x="34" y="50"/>
                  <a:pt x="33" y="49"/>
                </a:cubicBezTo>
                <a:cubicBezTo>
                  <a:pt x="33" y="50"/>
                  <a:pt x="33" y="50"/>
                  <a:pt x="33" y="50"/>
                </a:cubicBezTo>
                <a:cubicBezTo>
                  <a:pt x="33" y="50"/>
                  <a:pt x="32" y="50"/>
                  <a:pt x="32" y="51"/>
                </a:cubicBezTo>
                <a:cubicBezTo>
                  <a:pt x="32" y="51"/>
                  <a:pt x="31" y="51"/>
                  <a:pt x="31" y="52"/>
                </a:cubicBezTo>
                <a:cubicBezTo>
                  <a:pt x="31" y="52"/>
                  <a:pt x="30" y="52"/>
                  <a:pt x="30" y="52"/>
                </a:cubicBezTo>
                <a:cubicBezTo>
                  <a:pt x="30" y="52"/>
                  <a:pt x="30" y="52"/>
                  <a:pt x="30" y="52"/>
                </a:cubicBezTo>
                <a:cubicBezTo>
                  <a:pt x="17" y="70"/>
                  <a:pt x="10" y="91"/>
                  <a:pt x="10" y="114"/>
                </a:cubicBezTo>
                <a:cubicBezTo>
                  <a:pt x="10" y="167"/>
                  <a:pt x="50" y="211"/>
                  <a:pt x="101" y="218"/>
                </a:cubicBezTo>
                <a:cubicBezTo>
                  <a:pt x="102" y="226"/>
                  <a:pt x="102" y="226"/>
                  <a:pt x="102" y="226"/>
                </a:cubicBezTo>
                <a:cubicBezTo>
                  <a:pt x="101" y="226"/>
                  <a:pt x="101" y="227"/>
                  <a:pt x="101" y="227"/>
                </a:cubicBezTo>
                <a:cubicBezTo>
                  <a:pt x="44" y="221"/>
                  <a:pt x="0" y="172"/>
                  <a:pt x="0" y="114"/>
                </a:cubicBezTo>
                <a:cubicBezTo>
                  <a:pt x="0" y="51"/>
                  <a:pt x="51" y="0"/>
                  <a:pt x="114" y="0"/>
                </a:cubicBezTo>
                <a:cubicBezTo>
                  <a:pt x="170" y="0"/>
                  <a:pt x="216" y="41"/>
                  <a:pt x="226" y="93"/>
                </a:cubicBezTo>
                <a:cubicBezTo>
                  <a:pt x="224" y="96"/>
                  <a:pt x="221" y="99"/>
                  <a:pt x="219" y="100"/>
                </a:cubicBezTo>
                <a:cubicBezTo>
                  <a:pt x="218" y="100"/>
                  <a:pt x="218" y="100"/>
                  <a:pt x="218" y="100"/>
                </a:cubicBezTo>
                <a:cubicBezTo>
                  <a:pt x="218" y="99"/>
                  <a:pt x="217" y="97"/>
                  <a:pt x="217" y="96"/>
                </a:cubicBezTo>
                <a:cubicBezTo>
                  <a:pt x="217" y="96"/>
                  <a:pt x="217" y="96"/>
                  <a:pt x="217" y="96"/>
                </a:cubicBezTo>
                <a:cubicBezTo>
                  <a:pt x="217" y="97"/>
                  <a:pt x="217" y="97"/>
                  <a:pt x="217" y="98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17" y="98"/>
                  <a:pt x="217" y="99"/>
                  <a:pt x="217" y="99"/>
                </a:cubicBezTo>
                <a:cubicBezTo>
                  <a:pt x="217" y="99"/>
                  <a:pt x="217" y="100"/>
                  <a:pt x="217" y="100"/>
                </a:cubicBezTo>
                <a:cubicBezTo>
                  <a:pt x="217" y="100"/>
                  <a:pt x="217" y="100"/>
                  <a:pt x="217" y="100"/>
                </a:cubicBezTo>
                <a:cubicBezTo>
                  <a:pt x="217" y="100"/>
                  <a:pt x="217" y="100"/>
                  <a:pt x="217" y="101"/>
                </a:cubicBezTo>
                <a:cubicBezTo>
                  <a:pt x="215" y="101"/>
                  <a:pt x="213" y="102"/>
                  <a:pt x="212" y="102"/>
                </a:cubicBezTo>
                <a:cubicBezTo>
                  <a:pt x="212" y="102"/>
                  <a:pt x="212" y="102"/>
                  <a:pt x="212" y="101"/>
                </a:cubicBezTo>
                <a:cubicBezTo>
                  <a:pt x="212" y="101"/>
                  <a:pt x="212" y="101"/>
                  <a:pt x="212" y="101"/>
                </a:cubicBezTo>
                <a:cubicBezTo>
                  <a:pt x="212" y="101"/>
                  <a:pt x="212" y="101"/>
                  <a:pt x="212" y="101"/>
                </a:cubicBezTo>
                <a:cubicBezTo>
                  <a:pt x="211" y="102"/>
                  <a:pt x="211" y="101"/>
                  <a:pt x="211" y="101"/>
                </a:cubicBezTo>
                <a:cubicBezTo>
                  <a:pt x="211" y="101"/>
                  <a:pt x="211" y="101"/>
                  <a:pt x="211" y="101"/>
                </a:cubicBezTo>
                <a:cubicBezTo>
                  <a:pt x="211" y="101"/>
                  <a:pt x="210" y="101"/>
                  <a:pt x="210" y="101"/>
                </a:cubicBezTo>
                <a:cubicBezTo>
                  <a:pt x="210" y="100"/>
                  <a:pt x="210" y="100"/>
                  <a:pt x="210" y="100"/>
                </a:cubicBezTo>
                <a:cubicBezTo>
                  <a:pt x="210" y="100"/>
                  <a:pt x="210" y="100"/>
                  <a:pt x="210" y="99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0" y="99"/>
                  <a:pt x="210" y="99"/>
                  <a:pt x="210" y="98"/>
                </a:cubicBezTo>
                <a:cubicBezTo>
                  <a:pt x="209" y="98"/>
                  <a:pt x="209" y="98"/>
                  <a:pt x="209" y="97"/>
                </a:cubicBezTo>
                <a:cubicBezTo>
                  <a:pt x="209" y="97"/>
                  <a:pt x="209" y="97"/>
                  <a:pt x="209" y="97"/>
                </a:cubicBezTo>
                <a:cubicBezTo>
                  <a:pt x="209" y="97"/>
                  <a:pt x="209" y="97"/>
                  <a:pt x="209" y="97"/>
                </a:cubicBezTo>
                <a:cubicBezTo>
                  <a:pt x="210" y="97"/>
                  <a:pt x="210" y="96"/>
                  <a:pt x="210" y="96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10" y="94"/>
                  <a:pt x="210" y="94"/>
                  <a:pt x="210" y="93"/>
                </a:cubicBezTo>
                <a:cubicBezTo>
                  <a:pt x="210" y="93"/>
                  <a:pt x="210" y="93"/>
                  <a:pt x="210" y="93"/>
                </a:cubicBezTo>
                <a:cubicBezTo>
                  <a:pt x="209" y="92"/>
                  <a:pt x="209" y="92"/>
                  <a:pt x="210" y="92"/>
                </a:cubicBezTo>
                <a:cubicBezTo>
                  <a:pt x="210" y="92"/>
                  <a:pt x="210" y="92"/>
                  <a:pt x="210" y="92"/>
                </a:cubicBezTo>
                <a:cubicBezTo>
                  <a:pt x="209" y="92"/>
                  <a:pt x="209" y="91"/>
                  <a:pt x="209" y="91"/>
                </a:cubicBezTo>
                <a:cubicBezTo>
                  <a:pt x="209" y="91"/>
                  <a:pt x="209" y="91"/>
                  <a:pt x="209" y="91"/>
                </a:cubicBezTo>
                <a:cubicBezTo>
                  <a:pt x="208" y="90"/>
                  <a:pt x="208" y="90"/>
                  <a:pt x="208" y="90"/>
                </a:cubicBezTo>
                <a:cubicBezTo>
                  <a:pt x="209" y="90"/>
                  <a:pt x="209" y="90"/>
                  <a:pt x="209" y="90"/>
                </a:cubicBezTo>
                <a:cubicBezTo>
                  <a:pt x="209" y="90"/>
                  <a:pt x="209" y="90"/>
                  <a:pt x="209" y="90"/>
                </a:cubicBezTo>
                <a:cubicBezTo>
                  <a:pt x="209" y="90"/>
                  <a:pt x="210" y="90"/>
                  <a:pt x="210" y="90"/>
                </a:cubicBezTo>
                <a:cubicBezTo>
                  <a:pt x="210" y="89"/>
                  <a:pt x="210" y="89"/>
                  <a:pt x="211" y="89"/>
                </a:cubicBezTo>
                <a:cubicBezTo>
                  <a:pt x="211" y="89"/>
                  <a:pt x="211" y="89"/>
                  <a:pt x="211" y="89"/>
                </a:cubicBezTo>
                <a:cubicBezTo>
                  <a:pt x="212" y="89"/>
                  <a:pt x="212" y="89"/>
                  <a:pt x="212" y="89"/>
                </a:cubicBezTo>
                <a:cubicBezTo>
                  <a:pt x="212" y="89"/>
                  <a:pt x="212" y="89"/>
                  <a:pt x="213" y="90"/>
                </a:cubicBezTo>
                <a:cubicBezTo>
                  <a:pt x="213" y="90"/>
                  <a:pt x="213" y="90"/>
                  <a:pt x="213" y="90"/>
                </a:cubicBezTo>
                <a:cubicBezTo>
                  <a:pt x="213" y="90"/>
                  <a:pt x="213" y="90"/>
                  <a:pt x="213" y="90"/>
                </a:cubicBezTo>
                <a:cubicBezTo>
                  <a:pt x="214" y="90"/>
                  <a:pt x="214" y="90"/>
                  <a:pt x="214" y="90"/>
                </a:cubicBezTo>
                <a:cubicBezTo>
                  <a:pt x="214" y="90"/>
                  <a:pt x="214" y="90"/>
                  <a:pt x="214" y="90"/>
                </a:cubicBezTo>
                <a:cubicBezTo>
                  <a:pt x="214" y="89"/>
                  <a:pt x="214" y="89"/>
                  <a:pt x="214" y="89"/>
                </a:cubicBezTo>
                <a:cubicBezTo>
                  <a:pt x="214" y="88"/>
                  <a:pt x="214" y="88"/>
                  <a:pt x="214" y="88"/>
                </a:cubicBezTo>
                <a:cubicBezTo>
                  <a:pt x="214" y="88"/>
                  <a:pt x="214" y="88"/>
                  <a:pt x="214" y="88"/>
                </a:cubicBezTo>
                <a:cubicBezTo>
                  <a:pt x="214" y="88"/>
                  <a:pt x="214" y="88"/>
                  <a:pt x="214" y="88"/>
                </a:cubicBezTo>
                <a:cubicBezTo>
                  <a:pt x="214" y="87"/>
                  <a:pt x="214" y="87"/>
                  <a:pt x="214" y="87"/>
                </a:cubicBezTo>
                <a:cubicBezTo>
                  <a:pt x="214" y="87"/>
                  <a:pt x="214" y="87"/>
                  <a:pt x="214" y="87"/>
                </a:cubicBezTo>
                <a:cubicBezTo>
                  <a:pt x="213" y="87"/>
                  <a:pt x="213" y="87"/>
                  <a:pt x="213" y="87"/>
                </a:cubicBezTo>
                <a:cubicBezTo>
                  <a:pt x="213" y="86"/>
                  <a:pt x="213" y="86"/>
                  <a:pt x="213" y="86"/>
                </a:cubicBezTo>
                <a:cubicBezTo>
                  <a:pt x="213" y="86"/>
                  <a:pt x="213" y="85"/>
                  <a:pt x="213" y="85"/>
                </a:cubicBezTo>
                <a:cubicBezTo>
                  <a:pt x="212" y="85"/>
                  <a:pt x="212" y="85"/>
                  <a:pt x="212" y="85"/>
                </a:cubicBezTo>
                <a:cubicBezTo>
                  <a:pt x="212" y="85"/>
                  <a:pt x="212" y="85"/>
                  <a:pt x="212" y="85"/>
                </a:cubicBezTo>
                <a:cubicBezTo>
                  <a:pt x="212" y="85"/>
                  <a:pt x="212" y="84"/>
                  <a:pt x="212" y="84"/>
                </a:cubicBezTo>
                <a:cubicBezTo>
                  <a:pt x="212" y="84"/>
                  <a:pt x="212" y="84"/>
                  <a:pt x="212" y="84"/>
                </a:cubicBezTo>
                <a:cubicBezTo>
                  <a:pt x="211" y="84"/>
                  <a:pt x="211" y="84"/>
                  <a:pt x="211" y="84"/>
                </a:cubicBezTo>
                <a:cubicBezTo>
                  <a:pt x="211" y="84"/>
                  <a:pt x="211" y="83"/>
                  <a:pt x="211" y="83"/>
                </a:cubicBezTo>
                <a:cubicBezTo>
                  <a:pt x="211" y="83"/>
                  <a:pt x="211" y="83"/>
                  <a:pt x="211" y="82"/>
                </a:cubicBezTo>
                <a:cubicBezTo>
                  <a:pt x="211" y="82"/>
                  <a:pt x="211" y="82"/>
                  <a:pt x="211" y="82"/>
                </a:cubicBezTo>
                <a:cubicBezTo>
                  <a:pt x="212" y="82"/>
                  <a:pt x="212" y="82"/>
                  <a:pt x="212" y="82"/>
                </a:cubicBezTo>
                <a:cubicBezTo>
                  <a:pt x="212" y="82"/>
                  <a:pt x="212" y="82"/>
                  <a:pt x="212" y="82"/>
                </a:cubicBezTo>
                <a:cubicBezTo>
                  <a:pt x="212" y="82"/>
                  <a:pt x="212" y="82"/>
                  <a:pt x="212" y="82"/>
                </a:cubicBezTo>
                <a:cubicBezTo>
                  <a:pt x="212" y="81"/>
                  <a:pt x="212" y="81"/>
                  <a:pt x="212" y="81"/>
                </a:cubicBezTo>
                <a:cubicBezTo>
                  <a:pt x="212" y="81"/>
                  <a:pt x="212" y="81"/>
                  <a:pt x="213" y="81"/>
                </a:cubicBezTo>
                <a:cubicBezTo>
                  <a:pt x="213" y="81"/>
                  <a:pt x="213" y="81"/>
                  <a:pt x="213" y="81"/>
                </a:cubicBezTo>
                <a:cubicBezTo>
                  <a:pt x="213" y="80"/>
                  <a:pt x="213" y="80"/>
                  <a:pt x="213" y="80"/>
                </a:cubicBezTo>
                <a:cubicBezTo>
                  <a:pt x="213" y="80"/>
                  <a:pt x="213" y="80"/>
                  <a:pt x="213" y="80"/>
                </a:cubicBezTo>
                <a:cubicBezTo>
                  <a:pt x="213" y="80"/>
                  <a:pt x="213" y="80"/>
                  <a:pt x="212" y="80"/>
                </a:cubicBezTo>
                <a:cubicBezTo>
                  <a:pt x="212" y="80"/>
                  <a:pt x="212" y="80"/>
                  <a:pt x="212" y="80"/>
                </a:cubicBezTo>
                <a:cubicBezTo>
                  <a:pt x="212" y="80"/>
                  <a:pt x="212" y="80"/>
                  <a:pt x="212" y="80"/>
                </a:cubicBezTo>
                <a:cubicBezTo>
                  <a:pt x="212" y="81"/>
                  <a:pt x="212" y="81"/>
                  <a:pt x="211" y="81"/>
                </a:cubicBezTo>
                <a:cubicBezTo>
                  <a:pt x="211" y="81"/>
                  <a:pt x="211" y="81"/>
                  <a:pt x="211" y="81"/>
                </a:cubicBezTo>
                <a:cubicBezTo>
                  <a:pt x="211" y="81"/>
                  <a:pt x="211" y="81"/>
                  <a:pt x="211" y="81"/>
                </a:cubicBezTo>
                <a:cubicBezTo>
                  <a:pt x="211" y="81"/>
                  <a:pt x="211" y="81"/>
                  <a:pt x="211" y="81"/>
                </a:cubicBezTo>
                <a:cubicBezTo>
                  <a:pt x="211" y="81"/>
                  <a:pt x="211" y="81"/>
                  <a:pt x="211" y="81"/>
                </a:cubicBezTo>
                <a:cubicBezTo>
                  <a:pt x="210" y="81"/>
                  <a:pt x="210" y="81"/>
                  <a:pt x="210" y="81"/>
                </a:cubicBezTo>
                <a:cubicBezTo>
                  <a:pt x="210" y="80"/>
                  <a:pt x="210" y="80"/>
                  <a:pt x="210" y="80"/>
                </a:cubicBezTo>
                <a:cubicBezTo>
                  <a:pt x="208" y="79"/>
                  <a:pt x="208" y="79"/>
                  <a:pt x="208" y="79"/>
                </a:cubicBezTo>
                <a:cubicBezTo>
                  <a:pt x="210" y="80"/>
                  <a:pt x="210" y="80"/>
                  <a:pt x="210" y="80"/>
                </a:cubicBezTo>
                <a:cubicBezTo>
                  <a:pt x="210" y="79"/>
                  <a:pt x="210" y="79"/>
                  <a:pt x="210" y="79"/>
                </a:cubicBezTo>
                <a:cubicBezTo>
                  <a:pt x="210" y="79"/>
                  <a:pt x="210" y="79"/>
                  <a:pt x="210" y="79"/>
                </a:cubicBezTo>
                <a:cubicBezTo>
                  <a:pt x="210" y="78"/>
                  <a:pt x="210" y="78"/>
                  <a:pt x="210" y="78"/>
                </a:cubicBezTo>
                <a:cubicBezTo>
                  <a:pt x="210" y="78"/>
                  <a:pt x="210" y="78"/>
                  <a:pt x="210" y="78"/>
                </a:cubicBezTo>
                <a:cubicBezTo>
                  <a:pt x="210" y="78"/>
                  <a:pt x="210" y="78"/>
                  <a:pt x="210" y="78"/>
                </a:cubicBezTo>
                <a:cubicBezTo>
                  <a:pt x="210" y="78"/>
                  <a:pt x="210" y="78"/>
                  <a:pt x="210" y="78"/>
                </a:cubicBezTo>
                <a:cubicBezTo>
                  <a:pt x="210" y="78"/>
                  <a:pt x="210" y="78"/>
                  <a:pt x="210" y="78"/>
                </a:cubicBezTo>
                <a:cubicBezTo>
                  <a:pt x="210" y="78"/>
                  <a:pt x="210" y="77"/>
                  <a:pt x="210" y="77"/>
                </a:cubicBezTo>
                <a:cubicBezTo>
                  <a:pt x="210" y="77"/>
                  <a:pt x="210" y="77"/>
                  <a:pt x="210" y="77"/>
                </a:cubicBezTo>
                <a:cubicBezTo>
                  <a:pt x="209" y="77"/>
                  <a:pt x="209" y="77"/>
                  <a:pt x="209" y="77"/>
                </a:cubicBezTo>
                <a:cubicBezTo>
                  <a:pt x="209" y="77"/>
                  <a:pt x="209" y="77"/>
                  <a:pt x="209" y="77"/>
                </a:cubicBezTo>
                <a:cubicBezTo>
                  <a:pt x="209" y="77"/>
                  <a:pt x="209" y="77"/>
                  <a:pt x="209" y="77"/>
                </a:cubicBezTo>
                <a:cubicBezTo>
                  <a:pt x="209" y="77"/>
                  <a:pt x="209" y="77"/>
                  <a:pt x="209" y="77"/>
                </a:cubicBezTo>
                <a:cubicBezTo>
                  <a:pt x="209" y="77"/>
                  <a:pt x="209" y="77"/>
                  <a:pt x="209" y="77"/>
                </a:cubicBezTo>
                <a:cubicBezTo>
                  <a:pt x="209" y="77"/>
                  <a:pt x="208" y="77"/>
                  <a:pt x="208" y="77"/>
                </a:cubicBezTo>
                <a:cubicBezTo>
                  <a:pt x="208" y="77"/>
                  <a:pt x="208" y="77"/>
                  <a:pt x="208" y="77"/>
                </a:cubicBezTo>
                <a:cubicBezTo>
                  <a:pt x="207" y="77"/>
                  <a:pt x="207" y="77"/>
                  <a:pt x="207" y="76"/>
                </a:cubicBezTo>
                <a:cubicBezTo>
                  <a:pt x="207" y="76"/>
                  <a:pt x="207" y="76"/>
                  <a:pt x="207" y="76"/>
                </a:cubicBezTo>
                <a:cubicBezTo>
                  <a:pt x="207" y="76"/>
                  <a:pt x="207" y="76"/>
                  <a:pt x="207" y="76"/>
                </a:cubicBezTo>
                <a:cubicBezTo>
                  <a:pt x="207" y="76"/>
                  <a:pt x="207" y="76"/>
                  <a:pt x="206" y="76"/>
                </a:cubicBezTo>
                <a:cubicBezTo>
                  <a:pt x="206" y="76"/>
                  <a:pt x="206" y="76"/>
                  <a:pt x="206" y="76"/>
                </a:cubicBezTo>
                <a:cubicBezTo>
                  <a:pt x="206" y="75"/>
                  <a:pt x="206" y="75"/>
                  <a:pt x="206" y="75"/>
                </a:cubicBezTo>
                <a:cubicBezTo>
                  <a:pt x="206" y="75"/>
                  <a:pt x="206" y="75"/>
                  <a:pt x="206" y="75"/>
                </a:cubicBezTo>
                <a:cubicBezTo>
                  <a:pt x="206" y="75"/>
                  <a:pt x="206" y="75"/>
                  <a:pt x="206" y="75"/>
                </a:cubicBezTo>
                <a:cubicBezTo>
                  <a:pt x="206" y="75"/>
                  <a:pt x="206" y="75"/>
                  <a:pt x="206" y="75"/>
                </a:cubicBezTo>
                <a:cubicBezTo>
                  <a:pt x="207" y="74"/>
                  <a:pt x="207" y="74"/>
                  <a:pt x="207" y="74"/>
                </a:cubicBezTo>
                <a:cubicBezTo>
                  <a:pt x="206" y="73"/>
                  <a:pt x="206" y="73"/>
                  <a:pt x="206" y="73"/>
                </a:cubicBezTo>
                <a:cubicBezTo>
                  <a:pt x="206" y="73"/>
                  <a:pt x="206" y="73"/>
                  <a:pt x="206" y="73"/>
                </a:cubicBezTo>
                <a:cubicBezTo>
                  <a:pt x="206" y="72"/>
                  <a:pt x="206" y="72"/>
                  <a:pt x="206" y="72"/>
                </a:cubicBezTo>
                <a:cubicBezTo>
                  <a:pt x="206" y="71"/>
                  <a:pt x="206" y="71"/>
                  <a:pt x="206" y="71"/>
                </a:cubicBezTo>
                <a:cubicBezTo>
                  <a:pt x="206" y="71"/>
                  <a:pt x="206" y="71"/>
                  <a:pt x="206" y="71"/>
                </a:cubicBezTo>
                <a:cubicBezTo>
                  <a:pt x="206" y="71"/>
                  <a:pt x="206" y="71"/>
                  <a:pt x="206" y="71"/>
                </a:cubicBezTo>
                <a:cubicBezTo>
                  <a:pt x="207" y="71"/>
                  <a:pt x="207" y="71"/>
                  <a:pt x="207" y="70"/>
                </a:cubicBezTo>
                <a:cubicBezTo>
                  <a:pt x="207" y="70"/>
                  <a:pt x="207" y="70"/>
                  <a:pt x="207" y="70"/>
                </a:cubicBezTo>
                <a:cubicBezTo>
                  <a:pt x="207" y="70"/>
                  <a:pt x="207" y="70"/>
                  <a:pt x="208" y="70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08" y="70"/>
                  <a:pt x="207" y="69"/>
                  <a:pt x="207" y="69"/>
                </a:cubicBezTo>
                <a:cubicBezTo>
                  <a:pt x="207" y="69"/>
                  <a:pt x="207" y="69"/>
                  <a:pt x="207" y="69"/>
                </a:cubicBezTo>
                <a:cubicBezTo>
                  <a:pt x="207" y="69"/>
                  <a:pt x="207" y="69"/>
                  <a:pt x="207" y="69"/>
                </a:cubicBezTo>
                <a:cubicBezTo>
                  <a:pt x="207" y="68"/>
                  <a:pt x="207" y="68"/>
                  <a:pt x="207" y="68"/>
                </a:cubicBezTo>
                <a:cubicBezTo>
                  <a:pt x="207" y="68"/>
                  <a:pt x="207" y="68"/>
                  <a:pt x="207" y="68"/>
                </a:cubicBezTo>
                <a:cubicBezTo>
                  <a:pt x="207" y="68"/>
                  <a:pt x="207" y="68"/>
                  <a:pt x="207" y="68"/>
                </a:cubicBezTo>
                <a:cubicBezTo>
                  <a:pt x="207" y="68"/>
                  <a:pt x="207" y="68"/>
                  <a:pt x="207" y="68"/>
                </a:cubicBezTo>
                <a:cubicBezTo>
                  <a:pt x="207" y="68"/>
                  <a:pt x="207" y="68"/>
                  <a:pt x="207" y="67"/>
                </a:cubicBezTo>
                <a:cubicBezTo>
                  <a:pt x="206" y="67"/>
                  <a:pt x="206" y="67"/>
                  <a:pt x="206" y="67"/>
                </a:cubicBezTo>
                <a:cubicBezTo>
                  <a:pt x="206" y="67"/>
                  <a:pt x="206" y="66"/>
                  <a:pt x="206" y="66"/>
                </a:cubicBezTo>
                <a:cubicBezTo>
                  <a:pt x="206" y="66"/>
                  <a:pt x="206" y="66"/>
                  <a:pt x="206" y="66"/>
                </a:cubicBezTo>
                <a:cubicBezTo>
                  <a:pt x="206" y="66"/>
                  <a:pt x="206" y="66"/>
                  <a:pt x="206" y="66"/>
                </a:cubicBezTo>
                <a:cubicBezTo>
                  <a:pt x="206" y="66"/>
                  <a:pt x="206" y="66"/>
                  <a:pt x="206" y="66"/>
                </a:cubicBezTo>
                <a:cubicBezTo>
                  <a:pt x="206" y="65"/>
                  <a:pt x="206" y="65"/>
                  <a:pt x="206" y="65"/>
                </a:cubicBezTo>
                <a:cubicBezTo>
                  <a:pt x="207" y="65"/>
                  <a:pt x="207" y="65"/>
                  <a:pt x="207" y="65"/>
                </a:cubicBezTo>
                <a:cubicBezTo>
                  <a:pt x="204" y="61"/>
                  <a:pt x="202" y="57"/>
                  <a:pt x="199" y="53"/>
                </a:cubicBezTo>
                <a:cubicBezTo>
                  <a:pt x="199" y="53"/>
                  <a:pt x="199" y="54"/>
                  <a:pt x="199" y="54"/>
                </a:cubicBezTo>
                <a:cubicBezTo>
                  <a:pt x="198" y="54"/>
                  <a:pt x="198" y="54"/>
                  <a:pt x="198" y="54"/>
                </a:cubicBezTo>
                <a:cubicBezTo>
                  <a:pt x="198" y="54"/>
                  <a:pt x="198" y="54"/>
                  <a:pt x="198" y="54"/>
                </a:cubicBezTo>
                <a:cubicBezTo>
                  <a:pt x="197" y="54"/>
                  <a:pt x="197" y="54"/>
                  <a:pt x="197" y="54"/>
                </a:cubicBezTo>
                <a:cubicBezTo>
                  <a:pt x="197" y="54"/>
                  <a:pt x="197" y="54"/>
                  <a:pt x="196" y="54"/>
                </a:cubicBezTo>
                <a:cubicBezTo>
                  <a:pt x="196" y="54"/>
                  <a:pt x="196" y="54"/>
                  <a:pt x="196" y="54"/>
                </a:cubicBezTo>
                <a:cubicBezTo>
                  <a:pt x="195" y="54"/>
                  <a:pt x="195" y="53"/>
                  <a:pt x="195" y="53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94" y="53"/>
                  <a:pt x="194" y="53"/>
                  <a:pt x="194" y="53"/>
                </a:cubicBezTo>
                <a:cubicBezTo>
                  <a:pt x="194" y="52"/>
                  <a:pt x="194" y="52"/>
                  <a:pt x="194" y="52"/>
                </a:cubicBezTo>
                <a:cubicBezTo>
                  <a:pt x="193" y="52"/>
                  <a:pt x="193" y="52"/>
                  <a:pt x="193" y="52"/>
                </a:cubicBezTo>
                <a:cubicBezTo>
                  <a:pt x="193" y="52"/>
                  <a:pt x="192" y="51"/>
                  <a:pt x="193" y="51"/>
                </a:cubicBezTo>
                <a:cubicBezTo>
                  <a:pt x="193" y="50"/>
                  <a:pt x="193" y="50"/>
                  <a:pt x="193" y="50"/>
                </a:cubicBezTo>
                <a:cubicBezTo>
                  <a:pt x="193" y="50"/>
                  <a:pt x="193" y="50"/>
                  <a:pt x="193" y="50"/>
                </a:cubicBezTo>
                <a:cubicBezTo>
                  <a:pt x="193" y="50"/>
                  <a:pt x="193" y="50"/>
                  <a:pt x="193" y="50"/>
                </a:cubicBezTo>
                <a:cubicBezTo>
                  <a:pt x="193" y="50"/>
                  <a:pt x="193" y="50"/>
                  <a:pt x="193" y="50"/>
                </a:cubicBezTo>
                <a:cubicBezTo>
                  <a:pt x="192" y="50"/>
                  <a:pt x="192" y="50"/>
                  <a:pt x="192" y="50"/>
                </a:cubicBezTo>
                <a:cubicBezTo>
                  <a:pt x="192" y="50"/>
                  <a:pt x="192" y="50"/>
                  <a:pt x="192" y="50"/>
                </a:cubicBezTo>
                <a:cubicBezTo>
                  <a:pt x="192" y="50"/>
                  <a:pt x="192" y="50"/>
                  <a:pt x="192" y="50"/>
                </a:cubicBezTo>
                <a:cubicBezTo>
                  <a:pt x="191" y="49"/>
                  <a:pt x="191" y="49"/>
                  <a:pt x="191" y="49"/>
                </a:cubicBezTo>
                <a:cubicBezTo>
                  <a:pt x="191" y="49"/>
                  <a:pt x="191" y="49"/>
                  <a:pt x="191" y="49"/>
                </a:cubicBezTo>
                <a:cubicBezTo>
                  <a:pt x="191" y="49"/>
                  <a:pt x="191" y="49"/>
                  <a:pt x="191" y="48"/>
                </a:cubicBezTo>
                <a:cubicBezTo>
                  <a:pt x="191" y="48"/>
                  <a:pt x="191" y="48"/>
                  <a:pt x="191" y="48"/>
                </a:cubicBezTo>
                <a:cubicBezTo>
                  <a:pt x="191" y="48"/>
                  <a:pt x="191" y="48"/>
                  <a:pt x="191" y="48"/>
                </a:cubicBezTo>
                <a:cubicBezTo>
                  <a:pt x="190" y="47"/>
                  <a:pt x="191" y="47"/>
                  <a:pt x="191" y="47"/>
                </a:cubicBezTo>
                <a:cubicBezTo>
                  <a:pt x="191" y="47"/>
                  <a:pt x="191" y="47"/>
                  <a:pt x="191" y="47"/>
                </a:cubicBezTo>
                <a:cubicBezTo>
                  <a:pt x="191" y="47"/>
                  <a:pt x="191" y="47"/>
                  <a:pt x="191" y="47"/>
                </a:cubicBezTo>
                <a:cubicBezTo>
                  <a:pt x="191" y="47"/>
                  <a:pt x="191" y="47"/>
                  <a:pt x="191" y="47"/>
                </a:cubicBezTo>
                <a:cubicBezTo>
                  <a:pt x="191" y="46"/>
                  <a:pt x="191" y="46"/>
                  <a:pt x="192" y="46"/>
                </a:cubicBezTo>
                <a:cubicBezTo>
                  <a:pt x="192" y="46"/>
                  <a:pt x="192" y="46"/>
                  <a:pt x="192" y="46"/>
                </a:cubicBezTo>
                <a:cubicBezTo>
                  <a:pt x="192" y="46"/>
                  <a:pt x="192" y="46"/>
                  <a:pt x="192" y="46"/>
                </a:cubicBezTo>
                <a:cubicBezTo>
                  <a:pt x="193" y="46"/>
                  <a:pt x="193" y="46"/>
                  <a:pt x="193" y="47"/>
                </a:cubicBezTo>
                <a:cubicBezTo>
                  <a:pt x="193" y="47"/>
                  <a:pt x="194" y="47"/>
                  <a:pt x="194" y="47"/>
                </a:cubicBezTo>
                <a:cubicBezTo>
                  <a:pt x="194" y="47"/>
                  <a:pt x="194" y="47"/>
                  <a:pt x="194" y="47"/>
                </a:cubicBezTo>
                <a:cubicBezTo>
                  <a:pt x="195" y="48"/>
                  <a:pt x="195" y="48"/>
                  <a:pt x="195" y="48"/>
                </a:cubicBezTo>
                <a:cubicBezTo>
                  <a:pt x="195" y="48"/>
                  <a:pt x="195" y="48"/>
                  <a:pt x="195" y="48"/>
                </a:cubicBezTo>
                <a:cubicBezTo>
                  <a:pt x="195" y="48"/>
                  <a:pt x="195" y="48"/>
                  <a:pt x="195" y="48"/>
                </a:cubicBezTo>
                <a:cubicBezTo>
                  <a:pt x="193" y="46"/>
                  <a:pt x="191" y="44"/>
                  <a:pt x="189" y="42"/>
                </a:cubicBezTo>
                <a:cubicBezTo>
                  <a:pt x="189" y="42"/>
                  <a:pt x="189" y="42"/>
                  <a:pt x="189" y="42"/>
                </a:cubicBezTo>
                <a:cubicBezTo>
                  <a:pt x="189" y="42"/>
                  <a:pt x="189" y="42"/>
                  <a:pt x="188" y="42"/>
                </a:cubicBezTo>
                <a:cubicBezTo>
                  <a:pt x="188" y="42"/>
                  <a:pt x="188" y="42"/>
                  <a:pt x="188" y="42"/>
                </a:cubicBezTo>
                <a:cubicBezTo>
                  <a:pt x="188" y="42"/>
                  <a:pt x="188" y="42"/>
                  <a:pt x="188" y="42"/>
                </a:cubicBezTo>
                <a:cubicBezTo>
                  <a:pt x="188" y="42"/>
                  <a:pt x="188" y="42"/>
                  <a:pt x="188" y="42"/>
                </a:cubicBezTo>
                <a:cubicBezTo>
                  <a:pt x="187" y="42"/>
                  <a:pt x="187" y="42"/>
                  <a:pt x="187" y="42"/>
                </a:cubicBezTo>
                <a:cubicBezTo>
                  <a:pt x="186" y="42"/>
                  <a:pt x="185" y="42"/>
                  <a:pt x="184" y="41"/>
                </a:cubicBezTo>
                <a:cubicBezTo>
                  <a:pt x="184" y="42"/>
                  <a:pt x="184" y="42"/>
                  <a:pt x="184" y="42"/>
                </a:cubicBezTo>
                <a:cubicBezTo>
                  <a:pt x="184" y="42"/>
                  <a:pt x="184" y="42"/>
                  <a:pt x="184" y="42"/>
                </a:cubicBezTo>
                <a:cubicBezTo>
                  <a:pt x="184" y="42"/>
                  <a:pt x="184" y="42"/>
                  <a:pt x="184" y="42"/>
                </a:cubicBezTo>
                <a:cubicBezTo>
                  <a:pt x="184" y="42"/>
                  <a:pt x="184" y="42"/>
                  <a:pt x="183" y="42"/>
                </a:cubicBezTo>
                <a:cubicBezTo>
                  <a:pt x="183" y="43"/>
                  <a:pt x="183" y="43"/>
                  <a:pt x="182" y="44"/>
                </a:cubicBezTo>
                <a:cubicBezTo>
                  <a:pt x="182" y="44"/>
                  <a:pt x="182" y="44"/>
                  <a:pt x="182" y="44"/>
                </a:cubicBezTo>
                <a:cubicBezTo>
                  <a:pt x="182" y="44"/>
                  <a:pt x="182" y="44"/>
                  <a:pt x="182" y="44"/>
                </a:cubicBezTo>
                <a:cubicBezTo>
                  <a:pt x="181" y="44"/>
                  <a:pt x="181" y="44"/>
                  <a:pt x="181" y="44"/>
                </a:cubicBezTo>
                <a:cubicBezTo>
                  <a:pt x="180" y="44"/>
                  <a:pt x="180" y="44"/>
                  <a:pt x="180" y="44"/>
                </a:cubicBezTo>
                <a:cubicBezTo>
                  <a:pt x="180" y="44"/>
                  <a:pt x="180" y="44"/>
                  <a:pt x="180" y="43"/>
                </a:cubicBezTo>
                <a:cubicBezTo>
                  <a:pt x="179" y="44"/>
                  <a:pt x="179" y="44"/>
                  <a:pt x="179" y="44"/>
                </a:cubicBezTo>
                <a:cubicBezTo>
                  <a:pt x="178" y="44"/>
                  <a:pt x="178" y="44"/>
                  <a:pt x="178" y="44"/>
                </a:cubicBezTo>
                <a:cubicBezTo>
                  <a:pt x="178" y="44"/>
                  <a:pt x="178" y="44"/>
                  <a:pt x="178" y="44"/>
                </a:cubicBezTo>
                <a:cubicBezTo>
                  <a:pt x="178" y="44"/>
                  <a:pt x="178" y="44"/>
                  <a:pt x="178" y="44"/>
                </a:cubicBezTo>
                <a:cubicBezTo>
                  <a:pt x="178" y="44"/>
                  <a:pt x="178" y="44"/>
                  <a:pt x="178" y="44"/>
                </a:cubicBezTo>
                <a:cubicBezTo>
                  <a:pt x="178" y="44"/>
                  <a:pt x="178" y="44"/>
                  <a:pt x="178" y="44"/>
                </a:cubicBezTo>
                <a:cubicBezTo>
                  <a:pt x="178" y="44"/>
                  <a:pt x="178" y="45"/>
                  <a:pt x="178" y="45"/>
                </a:cubicBezTo>
                <a:cubicBezTo>
                  <a:pt x="178" y="45"/>
                  <a:pt x="178" y="45"/>
                  <a:pt x="178" y="45"/>
                </a:cubicBezTo>
                <a:cubicBezTo>
                  <a:pt x="178" y="45"/>
                  <a:pt x="178" y="46"/>
                  <a:pt x="178" y="46"/>
                </a:cubicBezTo>
                <a:cubicBezTo>
                  <a:pt x="178" y="46"/>
                  <a:pt x="177" y="47"/>
                  <a:pt x="177" y="47"/>
                </a:cubicBezTo>
                <a:cubicBezTo>
                  <a:pt x="177" y="47"/>
                  <a:pt x="177" y="47"/>
                  <a:pt x="177" y="48"/>
                </a:cubicBezTo>
                <a:cubicBezTo>
                  <a:pt x="176" y="48"/>
                  <a:pt x="176" y="48"/>
                  <a:pt x="176" y="48"/>
                </a:cubicBezTo>
                <a:cubicBezTo>
                  <a:pt x="176" y="48"/>
                  <a:pt x="176" y="48"/>
                  <a:pt x="176" y="49"/>
                </a:cubicBezTo>
                <a:cubicBezTo>
                  <a:pt x="176" y="49"/>
                  <a:pt x="176" y="49"/>
                  <a:pt x="176" y="49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5" y="50"/>
                  <a:pt x="175" y="50"/>
                  <a:pt x="176" y="50"/>
                </a:cubicBezTo>
                <a:cubicBezTo>
                  <a:pt x="176" y="50"/>
                  <a:pt x="176" y="50"/>
                  <a:pt x="176" y="51"/>
                </a:cubicBezTo>
                <a:cubicBezTo>
                  <a:pt x="176" y="51"/>
                  <a:pt x="176" y="51"/>
                  <a:pt x="176" y="51"/>
                </a:cubicBezTo>
                <a:cubicBezTo>
                  <a:pt x="175" y="52"/>
                  <a:pt x="175" y="53"/>
                  <a:pt x="174" y="53"/>
                </a:cubicBezTo>
                <a:cubicBezTo>
                  <a:pt x="173" y="53"/>
                  <a:pt x="173" y="53"/>
                  <a:pt x="173" y="53"/>
                </a:cubicBezTo>
                <a:cubicBezTo>
                  <a:pt x="173" y="53"/>
                  <a:pt x="173" y="53"/>
                  <a:pt x="173" y="53"/>
                </a:cubicBezTo>
                <a:cubicBezTo>
                  <a:pt x="173" y="53"/>
                  <a:pt x="173" y="53"/>
                  <a:pt x="173" y="53"/>
                </a:cubicBezTo>
                <a:cubicBezTo>
                  <a:pt x="173" y="53"/>
                  <a:pt x="172" y="53"/>
                  <a:pt x="172" y="52"/>
                </a:cubicBezTo>
                <a:cubicBezTo>
                  <a:pt x="172" y="52"/>
                  <a:pt x="172" y="52"/>
                  <a:pt x="172" y="52"/>
                </a:cubicBezTo>
                <a:cubicBezTo>
                  <a:pt x="172" y="52"/>
                  <a:pt x="172" y="52"/>
                  <a:pt x="172" y="52"/>
                </a:cubicBezTo>
                <a:cubicBezTo>
                  <a:pt x="172" y="52"/>
                  <a:pt x="172" y="52"/>
                  <a:pt x="172" y="52"/>
                </a:cubicBezTo>
                <a:cubicBezTo>
                  <a:pt x="172" y="52"/>
                  <a:pt x="172" y="52"/>
                  <a:pt x="171" y="52"/>
                </a:cubicBezTo>
                <a:cubicBezTo>
                  <a:pt x="171" y="52"/>
                  <a:pt x="171" y="52"/>
                  <a:pt x="171" y="51"/>
                </a:cubicBezTo>
                <a:cubicBezTo>
                  <a:pt x="171" y="51"/>
                  <a:pt x="171" y="51"/>
                  <a:pt x="171" y="51"/>
                </a:cubicBezTo>
                <a:cubicBezTo>
                  <a:pt x="171" y="50"/>
                  <a:pt x="171" y="50"/>
                  <a:pt x="171" y="50"/>
                </a:cubicBezTo>
                <a:cubicBezTo>
                  <a:pt x="170" y="50"/>
                  <a:pt x="170" y="50"/>
                  <a:pt x="170" y="50"/>
                </a:cubicBezTo>
                <a:cubicBezTo>
                  <a:pt x="170" y="51"/>
                  <a:pt x="170" y="51"/>
                  <a:pt x="170" y="51"/>
                </a:cubicBezTo>
                <a:cubicBezTo>
                  <a:pt x="170" y="51"/>
                  <a:pt x="170" y="51"/>
                  <a:pt x="170" y="51"/>
                </a:cubicBezTo>
                <a:cubicBezTo>
                  <a:pt x="169" y="51"/>
                  <a:pt x="169" y="51"/>
                  <a:pt x="169" y="50"/>
                </a:cubicBezTo>
                <a:cubicBezTo>
                  <a:pt x="168" y="50"/>
                  <a:pt x="168" y="50"/>
                  <a:pt x="168" y="50"/>
                </a:cubicBezTo>
                <a:cubicBezTo>
                  <a:pt x="168" y="50"/>
                  <a:pt x="168" y="50"/>
                  <a:pt x="168" y="50"/>
                </a:cubicBezTo>
                <a:cubicBezTo>
                  <a:pt x="168" y="49"/>
                  <a:pt x="168" y="49"/>
                  <a:pt x="168" y="49"/>
                </a:cubicBezTo>
                <a:cubicBezTo>
                  <a:pt x="168" y="49"/>
                  <a:pt x="168" y="49"/>
                  <a:pt x="168" y="49"/>
                </a:cubicBezTo>
                <a:cubicBezTo>
                  <a:pt x="168" y="49"/>
                  <a:pt x="168" y="49"/>
                  <a:pt x="168" y="49"/>
                </a:cubicBezTo>
                <a:cubicBezTo>
                  <a:pt x="168" y="49"/>
                  <a:pt x="168" y="49"/>
                  <a:pt x="168" y="49"/>
                </a:cubicBezTo>
                <a:cubicBezTo>
                  <a:pt x="168" y="49"/>
                  <a:pt x="168" y="49"/>
                  <a:pt x="168" y="49"/>
                </a:cubicBezTo>
                <a:cubicBezTo>
                  <a:pt x="167" y="49"/>
                  <a:pt x="167" y="49"/>
                  <a:pt x="167" y="49"/>
                </a:cubicBezTo>
                <a:cubicBezTo>
                  <a:pt x="167" y="49"/>
                  <a:pt x="167" y="48"/>
                  <a:pt x="167" y="47"/>
                </a:cubicBezTo>
                <a:cubicBezTo>
                  <a:pt x="167" y="47"/>
                  <a:pt x="167" y="47"/>
                  <a:pt x="167" y="46"/>
                </a:cubicBezTo>
                <a:cubicBezTo>
                  <a:pt x="166" y="46"/>
                  <a:pt x="166" y="46"/>
                  <a:pt x="166" y="45"/>
                </a:cubicBezTo>
                <a:cubicBezTo>
                  <a:pt x="166" y="45"/>
                  <a:pt x="166" y="45"/>
                  <a:pt x="166" y="45"/>
                </a:cubicBezTo>
                <a:cubicBezTo>
                  <a:pt x="166" y="45"/>
                  <a:pt x="166" y="45"/>
                  <a:pt x="166" y="45"/>
                </a:cubicBezTo>
                <a:cubicBezTo>
                  <a:pt x="166" y="45"/>
                  <a:pt x="166" y="45"/>
                  <a:pt x="165" y="45"/>
                </a:cubicBezTo>
                <a:cubicBezTo>
                  <a:pt x="165" y="45"/>
                  <a:pt x="165" y="45"/>
                  <a:pt x="165" y="45"/>
                </a:cubicBezTo>
                <a:cubicBezTo>
                  <a:pt x="165" y="44"/>
                  <a:pt x="165" y="44"/>
                  <a:pt x="165" y="44"/>
                </a:cubicBezTo>
                <a:cubicBezTo>
                  <a:pt x="165" y="44"/>
                  <a:pt x="165" y="44"/>
                  <a:pt x="165" y="43"/>
                </a:cubicBezTo>
                <a:cubicBezTo>
                  <a:pt x="165" y="43"/>
                  <a:pt x="165" y="43"/>
                  <a:pt x="165" y="43"/>
                </a:cubicBezTo>
                <a:cubicBezTo>
                  <a:pt x="165" y="43"/>
                  <a:pt x="165" y="42"/>
                  <a:pt x="165" y="42"/>
                </a:cubicBezTo>
                <a:cubicBezTo>
                  <a:pt x="164" y="42"/>
                  <a:pt x="164" y="42"/>
                  <a:pt x="164" y="41"/>
                </a:cubicBezTo>
                <a:cubicBezTo>
                  <a:pt x="164" y="41"/>
                  <a:pt x="164" y="41"/>
                  <a:pt x="164" y="41"/>
                </a:cubicBezTo>
                <a:cubicBezTo>
                  <a:pt x="164" y="41"/>
                  <a:pt x="164" y="41"/>
                  <a:pt x="164" y="41"/>
                </a:cubicBezTo>
                <a:cubicBezTo>
                  <a:pt x="164" y="41"/>
                  <a:pt x="164" y="41"/>
                  <a:pt x="164" y="41"/>
                </a:cubicBezTo>
                <a:cubicBezTo>
                  <a:pt x="164" y="40"/>
                  <a:pt x="164" y="40"/>
                  <a:pt x="164" y="40"/>
                </a:cubicBezTo>
                <a:cubicBezTo>
                  <a:pt x="164" y="39"/>
                  <a:pt x="164" y="39"/>
                  <a:pt x="164" y="39"/>
                </a:cubicBezTo>
                <a:cubicBezTo>
                  <a:pt x="164" y="39"/>
                  <a:pt x="164" y="39"/>
                  <a:pt x="164" y="39"/>
                </a:cubicBezTo>
                <a:cubicBezTo>
                  <a:pt x="164" y="39"/>
                  <a:pt x="164" y="39"/>
                  <a:pt x="163" y="39"/>
                </a:cubicBezTo>
                <a:cubicBezTo>
                  <a:pt x="163" y="39"/>
                  <a:pt x="163" y="39"/>
                  <a:pt x="163" y="39"/>
                </a:cubicBezTo>
                <a:cubicBezTo>
                  <a:pt x="163" y="39"/>
                  <a:pt x="163" y="38"/>
                  <a:pt x="163" y="38"/>
                </a:cubicBezTo>
                <a:cubicBezTo>
                  <a:pt x="163" y="38"/>
                  <a:pt x="163" y="38"/>
                  <a:pt x="163" y="38"/>
                </a:cubicBezTo>
                <a:cubicBezTo>
                  <a:pt x="163" y="38"/>
                  <a:pt x="162" y="37"/>
                  <a:pt x="163" y="37"/>
                </a:cubicBezTo>
                <a:cubicBezTo>
                  <a:pt x="163" y="37"/>
                  <a:pt x="163" y="37"/>
                  <a:pt x="163" y="36"/>
                </a:cubicBezTo>
                <a:cubicBezTo>
                  <a:pt x="163" y="36"/>
                  <a:pt x="163" y="36"/>
                  <a:pt x="163" y="36"/>
                </a:cubicBezTo>
                <a:cubicBezTo>
                  <a:pt x="163" y="36"/>
                  <a:pt x="163" y="36"/>
                  <a:pt x="163" y="36"/>
                </a:cubicBezTo>
                <a:cubicBezTo>
                  <a:pt x="163" y="36"/>
                  <a:pt x="163" y="36"/>
                  <a:pt x="163" y="36"/>
                </a:cubicBezTo>
                <a:cubicBezTo>
                  <a:pt x="163" y="36"/>
                  <a:pt x="163" y="36"/>
                  <a:pt x="162" y="35"/>
                </a:cubicBezTo>
                <a:cubicBezTo>
                  <a:pt x="162" y="35"/>
                  <a:pt x="163" y="35"/>
                  <a:pt x="163" y="35"/>
                </a:cubicBezTo>
                <a:cubicBezTo>
                  <a:pt x="163" y="34"/>
                  <a:pt x="163" y="34"/>
                  <a:pt x="163" y="34"/>
                </a:cubicBezTo>
                <a:cubicBezTo>
                  <a:pt x="163" y="33"/>
                  <a:pt x="163" y="33"/>
                  <a:pt x="163" y="33"/>
                </a:cubicBezTo>
                <a:cubicBezTo>
                  <a:pt x="164" y="33"/>
                  <a:pt x="164" y="33"/>
                  <a:pt x="164" y="33"/>
                </a:cubicBezTo>
                <a:cubicBezTo>
                  <a:pt x="164" y="33"/>
                  <a:pt x="164" y="33"/>
                  <a:pt x="164" y="33"/>
                </a:cubicBezTo>
                <a:cubicBezTo>
                  <a:pt x="165" y="33"/>
                  <a:pt x="165" y="33"/>
                  <a:pt x="165" y="33"/>
                </a:cubicBezTo>
                <a:cubicBezTo>
                  <a:pt x="165" y="33"/>
                  <a:pt x="165" y="33"/>
                  <a:pt x="166" y="33"/>
                </a:cubicBezTo>
                <a:cubicBezTo>
                  <a:pt x="166" y="33"/>
                  <a:pt x="166" y="33"/>
                  <a:pt x="165" y="33"/>
                </a:cubicBezTo>
                <a:cubicBezTo>
                  <a:pt x="165" y="33"/>
                  <a:pt x="165" y="33"/>
                  <a:pt x="165" y="33"/>
                </a:cubicBezTo>
                <a:cubicBezTo>
                  <a:pt x="165" y="33"/>
                  <a:pt x="165" y="33"/>
                  <a:pt x="165" y="33"/>
                </a:cubicBezTo>
                <a:cubicBezTo>
                  <a:pt x="165" y="33"/>
                  <a:pt x="165" y="33"/>
                  <a:pt x="164" y="33"/>
                </a:cubicBezTo>
                <a:cubicBezTo>
                  <a:pt x="164" y="33"/>
                  <a:pt x="164" y="33"/>
                  <a:pt x="164" y="32"/>
                </a:cubicBezTo>
                <a:cubicBezTo>
                  <a:pt x="164" y="32"/>
                  <a:pt x="164" y="32"/>
                  <a:pt x="164" y="32"/>
                </a:cubicBezTo>
                <a:cubicBezTo>
                  <a:pt x="164" y="32"/>
                  <a:pt x="164" y="32"/>
                  <a:pt x="164" y="32"/>
                </a:cubicBezTo>
                <a:cubicBezTo>
                  <a:pt x="163" y="32"/>
                  <a:pt x="163" y="32"/>
                  <a:pt x="163" y="32"/>
                </a:cubicBezTo>
                <a:cubicBezTo>
                  <a:pt x="163" y="32"/>
                  <a:pt x="163" y="32"/>
                  <a:pt x="163" y="32"/>
                </a:cubicBezTo>
                <a:cubicBezTo>
                  <a:pt x="163" y="32"/>
                  <a:pt x="163" y="32"/>
                  <a:pt x="163" y="32"/>
                </a:cubicBezTo>
                <a:cubicBezTo>
                  <a:pt x="163" y="32"/>
                  <a:pt x="163" y="32"/>
                  <a:pt x="162" y="32"/>
                </a:cubicBezTo>
                <a:cubicBezTo>
                  <a:pt x="162" y="31"/>
                  <a:pt x="162" y="31"/>
                  <a:pt x="162" y="31"/>
                </a:cubicBezTo>
                <a:cubicBezTo>
                  <a:pt x="162" y="31"/>
                  <a:pt x="162" y="31"/>
                  <a:pt x="162" y="31"/>
                </a:cubicBezTo>
                <a:cubicBezTo>
                  <a:pt x="162" y="31"/>
                  <a:pt x="162" y="31"/>
                  <a:pt x="162" y="30"/>
                </a:cubicBezTo>
                <a:cubicBezTo>
                  <a:pt x="162" y="30"/>
                  <a:pt x="162" y="30"/>
                  <a:pt x="162" y="30"/>
                </a:cubicBezTo>
                <a:cubicBezTo>
                  <a:pt x="162" y="30"/>
                  <a:pt x="162" y="30"/>
                  <a:pt x="162" y="29"/>
                </a:cubicBezTo>
                <a:cubicBezTo>
                  <a:pt x="162" y="29"/>
                  <a:pt x="162" y="29"/>
                  <a:pt x="162" y="29"/>
                </a:cubicBezTo>
                <a:cubicBezTo>
                  <a:pt x="162" y="29"/>
                  <a:pt x="162" y="29"/>
                  <a:pt x="162" y="29"/>
                </a:cubicBezTo>
                <a:cubicBezTo>
                  <a:pt x="162" y="28"/>
                  <a:pt x="162" y="28"/>
                  <a:pt x="162" y="28"/>
                </a:cubicBezTo>
                <a:cubicBezTo>
                  <a:pt x="162" y="28"/>
                  <a:pt x="162" y="28"/>
                  <a:pt x="162" y="28"/>
                </a:cubicBezTo>
                <a:cubicBezTo>
                  <a:pt x="162" y="28"/>
                  <a:pt x="162" y="28"/>
                  <a:pt x="162" y="28"/>
                </a:cubicBezTo>
                <a:cubicBezTo>
                  <a:pt x="162" y="28"/>
                  <a:pt x="162" y="28"/>
                  <a:pt x="162" y="28"/>
                </a:cubicBezTo>
                <a:cubicBezTo>
                  <a:pt x="162" y="28"/>
                  <a:pt x="161" y="27"/>
                  <a:pt x="161" y="27"/>
                </a:cubicBezTo>
                <a:cubicBezTo>
                  <a:pt x="161" y="27"/>
                  <a:pt x="161" y="27"/>
                  <a:pt x="162" y="26"/>
                </a:cubicBezTo>
                <a:cubicBezTo>
                  <a:pt x="162" y="26"/>
                  <a:pt x="162" y="26"/>
                  <a:pt x="162" y="26"/>
                </a:cubicBezTo>
                <a:cubicBezTo>
                  <a:pt x="162" y="26"/>
                  <a:pt x="162" y="26"/>
                  <a:pt x="162" y="26"/>
                </a:cubicBezTo>
                <a:cubicBezTo>
                  <a:pt x="162" y="26"/>
                  <a:pt x="162" y="26"/>
                  <a:pt x="162" y="25"/>
                </a:cubicBezTo>
                <a:cubicBezTo>
                  <a:pt x="162" y="25"/>
                  <a:pt x="162" y="25"/>
                  <a:pt x="162" y="25"/>
                </a:cubicBezTo>
                <a:cubicBezTo>
                  <a:pt x="162" y="25"/>
                  <a:pt x="162" y="24"/>
                  <a:pt x="162" y="24"/>
                </a:cubicBezTo>
                <a:cubicBezTo>
                  <a:pt x="162" y="24"/>
                  <a:pt x="162" y="24"/>
                  <a:pt x="162" y="24"/>
                </a:cubicBezTo>
                <a:cubicBezTo>
                  <a:pt x="162" y="24"/>
                  <a:pt x="162" y="24"/>
                  <a:pt x="162" y="24"/>
                </a:cubicBezTo>
                <a:cubicBezTo>
                  <a:pt x="161" y="24"/>
                  <a:pt x="161" y="23"/>
                  <a:pt x="161" y="23"/>
                </a:cubicBezTo>
                <a:cubicBezTo>
                  <a:pt x="161" y="23"/>
                  <a:pt x="161" y="23"/>
                  <a:pt x="161" y="23"/>
                </a:cubicBezTo>
                <a:cubicBezTo>
                  <a:pt x="161" y="23"/>
                  <a:pt x="161" y="23"/>
                  <a:pt x="161" y="22"/>
                </a:cubicBezTo>
                <a:cubicBezTo>
                  <a:pt x="161" y="22"/>
                  <a:pt x="161" y="22"/>
                  <a:pt x="161" y="22"/>
                </a:cubicBezTo>
                <a:cubicBezTo>
                  <a:pt x="160" y="22"/>
                  <a:pt x="160" y="22"/>
                  <a:pt x="160" y="22"/>
                </a:cubicBezTo>
                <a:cubicBezTo>
                  <a:pt x="160" y="21"/>
                  <a:pt x="160" y="21"/>
                  <a:pt x="160" y="21"/>
                </a:cubicBezTo>
                <a:cubicBezTo>
                  <a:pt x="160" y="21"/>
                  <a:pt x="160" y="21"/>
                  <a:pt x="160" y="21"/>
                </a:cubicBezTo>
                <a:cubicBezTo>
                  <a:pt x="160" y="21"/>
                  <a:pt x="160" y="21"/>
                  <a:pt x="159" y="21"/>
                </a:cubicBezTo>
                <a:cubicBezTo>
                  <a:pt x="159" y="21"/>
                  <a:pt x="159" y="20"/>
                  <a:pt x="160" y="20"/>
                </a:cubicBezTo>
                <a:cubicBezTo>
                  <a:pt x="160" y="20"/>
                  <a:pt x="160" y="20"/>
                  <a:pt x="160" y="20"/>
                </a:cubicBezTo>
                <a:cubicBezTo>
                  <a:pt x="160" y="20"/>
                  <a:pt x="159" y="20"/>
                  <a:pt x="159" y="20"/>
                </a:cubicBezTo>
                <a:cubicBezTo>
                  <a:pt x="159" y="20"/>
                  <a:pt x="159" y="20"/>
                  <a:pt x="159" y="20"/>
                </a:cubicBezTo>
                <a:cubicBezTo>
                  <a:pt x="159" y="20"/>
                  <a:pt x="159" y="20"/>
                  <a:pt x="159" y="20"/>
                </a:cubicBezTo>
                <a:cubicBezTo>
                  <a:pt x="158" y="19"/>
                  <a:pt x="157" y="19"/>
                  <a:pt x="155" y="18"/>
                </a:cubicBezTo>
                <a:cubicBezTo>
                  <a:pt x="155" y="18"/>
                  <a:pt x="155" y="18"/>
                  <a:pt x="155" y="18"/>
                </a:cubicBezTo>
                <a:cubicBezTo>
                  <a:pt x="155" y="18"/>
                  <a:pt x="155" y="18"/>
                  <a:pt x="155" y="18"/>
                </a:cubicBezTo>
                <a:cubicBezTo>
                  <a:pt x="154" y="18"/>
                  <a:pt x="154" y="18"/>
                  <a:pt x="154" y="18"/>
                </a:cubicBezTo>
                <a:cubicBezTo>
                  <a:pt x="154" y="18"/>
                  <a:pt x="154" y="18"/>
                  <a:pt x="154" y="18"/>
                </a:cubicBezTo>
                <a:cubicBezTo>
                  <a:pt x="154" y="18"/>
                  <a:pt x="154" y="18"/>
                  <a:pt x="154" y="18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53" y="18"/>
                  <a:pt x="153" y="18"/>
                  <a:pt x="152" y="17"/>
                </a:cubicBezTo>
                <a:cubicBezTo>
                  <a:pt x="152" y="17"/>
                  <a:pt x="152" y="17"/>
                  <a:pt x="152" y="17"/>
                </a:cubicBezTo>
                <a:cubicBezTo>
                  <a:pt x="152" y="17"/>
                  <a:pt x="152" y="17"/>
                  <a:pt x="152" y="17"/>
                </a:cubicBezTo>
                <a:cubicBezTo>
                  <a:pt x="151" y="17"/>
                  <a:pt x="151" y="17"/>
                  <a:pt x="151" y="17"/>
                </a:cubicBezTo>
                <a:cubicBezTo>
                  <a:pt x="151" y="17"/>
                  <a:pt x="150" y="16"/>
                  <a:pt x="150" y="16"/>
                </a:cubicBezTo>
                <a:cubicBezTo>
                  <a:pt x="150" y="16"/>
                  <a:pt x="150" y="16"/>
                  <a:pt x="150" y="16"/>
                </a:cubicBezTo>
                <a:cubicBezTo>
                  <a:pt x="150" y="16"/>
                  <a:pt x="150" y="16"/>
                  <a:pt x="150" y="16"/>
                </a:cubicBezTo>
                <a:cubicBezTo>
                  <a:pt x="148" y="15"/>
                  <a:pt x="146" y="15"/>
                  <a:pt x="144" y="14"/>
                </a:cubicBezTo>
                <a:cubicBezTo>
                  <a:pt x="144" y="14"/>
                  <a:pt x="144" y="14"/>
                  <a:pt x="144" y="14"/>
                </a:cubicBezTo>
                <a:cubicBezTo>
                  <a:pt x="144" y="14"/>
                  <a:pt x="144" y="14"/>
                  <a:pt x="144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3" y="14"/>
                  <a:pt x="142" y="14"/>
                  <a:pt x="142" y="14"/>
                </a:cubicBezTo>
                <a:cubicBezTo>
                  <a:pt x="142" y="14"/>
                  <a:pt x="142" y="14"/>
                  <a:pt x="142" y="14"/>
                </a:cubicBezTo>
                <a:cubicBezTo>
                  <a:pt x="142" y="14"/>
                  <a:pt x="142" y="14"/>
                  <a:pt x="142" y="14"/>
                </a:cubicBezTo>
                <a:cubicBezTo>
                  <a:pt x="142" y="14"/>
                  <a:pt x="142" y="14"/>
                  <a:pt x="142" y="14"/>
                </a:cubicBezTo>
                <a:cubicBezTo>
                  <a:pt x="142" y="15"/>
                  <a:pt x="142" y="15"/>
                  <a:pt x="141" y="15"/>
                </a:cubicBezTo>
                <a:cubicBezTo>
                  <a:pt x="141" y="15"/>
                  <a:pt x="141" y="15"/>
                  <a:pt x="141" y="15"/>
                </a:cubicBezTo>
                <a:cubicBezTo>
                  <a:pt x="141" y="15"/>
                  <a:pt x="141" y="16"/>
                  <a:pt x="141" y="16"/>
                </a:cubicBezTo>
                <a:cubicBezTo>
                  <a:pt x="141" y="16"/>
                  <a:pt x="140" y="16"/>
                  <a:pt x="140" y="16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40" y="16"/>
                  <a:pt x="139" y="16"/>
                  <a:pt x="139" y="16"/>
                </a:cubicBezTo>
                <a:cubicBezTo>
                  <a:pt x="139" y="16"/>
                  <a:pt x="139" y="16"/>
                  <a:pt x="139" y="16"/>
                </a:cubicBezTo>
                <a:cubicBezTo>
                  <a:pt x="139" y="16"/>
                  <a:pt x="139" y="16"/>
                  <a:pt x="139" y="16"/>
                </a:cubicBezTo>
                <a:cubicBezTo>
                  <a:pt x="139" y="16"/>
                  <a:pt x="139" y="16"/>
                  <a:pt x="139" y="16"/>
                </a:cubicBezTo>
                <a:cubicBezTo>
                  <a:pt x="139" y="16"/>
                  <a:pt x="139" y="16"/>
                  <a:pt x="140" y="16"/>
                </a:cubicBezTo>
                <a:cubicBezTo>
                  <a:pt x="140" y="17"/>
                  <a:pt x="141" y="17"/>
                  <a:pt x="142" y="17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43" y="19"/>
                  <a:pt x="143" y="19"/>
                  <a:pt x="143" y="19"/>
                </a:cubicBezTo>
                <a:cubicBezTo>
                  <a:pt x="143" y="20"/>
                  <a:pt x="143" y="20"/>
                  <a:pt x="143" y="20"/>
                </a:cubicBezTo>
                <a:cubicBezTo>
                  <a:pt x="143" y="20"/>
                  <a:pt x="143" y="20"/>
                  <a:pt x="143" y="20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144" y="22"/>
                  <a:pt x="144" y="22"/>
                  <a:pt x="144" y="22"/>
                </a:cubicBezTo>
                <a:cubicBezTo>
                  <a:pt x="145" y="22"/>
                  <a:pt x="145" y="22"/>
                  <a:pt x="145" y="22"/>
                </a:cubicBezTo>
                <a:cubicBezTo>
                  <a:pt x="145" y="22"/>
                  <a:pt x="146" y="22"/>
                  <a:pt x="146" y="22"/>
                </a:cubicBezTo>
                <a:cubicBezTo>
                  <a:pt x="146" y="22"/>
                  <a:pt x="146" y="22"/>
                  <a:pt x="146" y="22"/>
                </a:cubicBezTo>
                <a:cubicBezTo>
                  <a:pt x="146" y="22"/>
                  <a:pt x="147" y="23"/>
                  <a:pt x="147" y="23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47" y="24"/>
                  <a:pt x="147" y="24"/>
                  <a:pt x="147" y="24"/>
                </a:cubicBezTo>
                <a:cubicBezTo>
                  <a:pt x="147" y="24"/>
                  <a:pt x="147" y="24"/>
                  <a:pt x="147" y="24"/>
                </a:cubicBezTo>
                <a:cubicBezTo>
                  <a:pt x="147" y="24"/>
                  <a:pt x="148" y="24"/>
                  <a:pt x="148" y="24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49" y="24"/>
                  <a:pt x="149" y="24"/>
                  <a:pt x="149" y="24"/>
                </a:cubicBezTo>
                <a:cubicBezTo>
                  <a:pt x="149" y="25"/>
                  <a:pt x="149" y="25"/>
                  <a:pt x="149" y="25"/>
                </a:cubicBezTo>
                <a:cubicBezTo>
                  <a:pt x="150" y="26"/>
                  <a:pt x="150" y="26"/>
                  <a:pt x="150" y="26"/>
                </a:cubicBezTo>
                <a:cubicBezTo>
                  <a:pt x="150" y="27"/>
                  <a:pt x="151" y="27"/>
                  <a:pt x="150" y="27"/>
                </a:cubicBezTo>
                <a:cubicBezTo>
                  <a:pt x="150" y="27"/>
                  <a:pt x="150" y="27"/>
                  <a:pt x="150" y="27"/>
                </a:cubicBezTo>
                <a:cubicBezTo>
                  <a:pt x="151" y="28"/>
                  <a:pt x="151" y="28"/>
                  <a:pt x="151" y="29"/>
                </a:cubicBezTo>
                <a:cubicBezTo>
                  <a:pt x="151" y="29"/>
                  <a:pt x="151" y="29"/>
                  <a:pt x="151" y="29"/>
                </a:cubicBezTo>
                <a:cubicBezTo>
                  <a:pt x="150" y="29"/>
                  <a:pt x="150" y="29"/>
                  <a:pt x="150" y="29"/>
                </a:cubicBezTo>
                <a:cubicBezTo>
                  <a:pt x="150" y="29"/>
                  <a:pt x="149" y="29"/>
                  <a:pt x="149" y="29"/>
                </a:cubicBezTo>
                <a:cubicBezTo>
                  <a:pt x="149" y="29"/>
                  <a:pt x="149" y="29"/>
                  <a:pt x="149" y="29"/>
                </a:cubicBezTo>
                <a:cubicBezTo>
                  <a:pt x="149" y="29"/>
                  <a:pt x="149" y="29"/>
                  <a:pt x="150" y="29"/>
                </a:cubicBezTo>
                <a:cubicBezTo>
                  <a:pt x="150" y="29"/>
                  <a:pt x="150" y="29"/>
                  <a:pt x="150" y="29"/>
                </a:cubicBezTo>
                <a:cubicBezTo>
                  <a:pt x="150" y="30"/>
                  <a:pt x="150" y="30"/>
                  <a:pt x="150" y="30"/>
                </a:cubicBezTo>
                <a:cubicBezTo>
                  <a:pt x="150" y="30"/>
                  <a:pt x="150" y="30"/>
                  <a:pt x="150" y="30"/>
                </a:cubicBezTo>
                <a:cubicBezTo>
                  <a:pt x="150" y="30"/>
                  <a:pt x="151" y="30"/>
                  <a:pt x="151" y="3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52" y="31"/>
                  <a:pt x="152" y="31"/>
                  <a:pt x="152" y="31"/>
                </a:cubicBezTo>
                <a:cubicBezTo>
                  <a:pt x="152" y="31"/>
                  <a:pt x="152" y="31"/>
                  <a:pt x="152" y="31"/>
                </a:cubicBezTo>
                <a:cubicBezTo>
                  <a:pt x="152" y="31"/>
                  <a:pt x="152" y="31"/>
                  <a:pt x="152" y="31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3" y="32"/>
                  <a:pt x="153" y="32"/>
                  <a:pt x="153" y="32"/>
                </a:cubicBezTo>
                <a:cubicBezTo>
                  <a:pt x="153" y="32"/>
                  <a:pt x="153" y="32"/>
                  <a:pt x="153" y="32"/>
                </a:cubicBezTo>
                <a:cubicBezTo>
                  <a:pt x="154" y="32"/>
                  <a:pt x="154" y="32"/>
                  <a:pt x="154" y="32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5" y="33"/>
                  <a:pt x="155" y="33"/>
                  <a:pt x="155" y="33"/>
                </a:cubicBezTo>
                <a:cubicBezTo>
                  <a:pt x="155" y="33"/>
                  <a:pt x="155" y="33"/>
                  <a:pt x="155" y="33"/>
                </a:cubicBezTo>
                <a:cubicBezTo>
                  <a:pt x="155" y="34"/>
                  <a:pt x="155" y="34"/>
                  <a:pt x="155" y="34"/>
                </a:cubicBezTo>
                <a:cubicBezTo>
                  <a:pt x="155" y="34"/>
                  <a:pt x="155" y="34"/>
                  <a:pt x="155" y="34"/>
                </a:cubicBezTo>
                <a:cubicBezTo>
                  <a:pt x="155" y="35"/>
                  <a:pt x="155" y="35"/>
                  <a:pt x="155" y="35"/>
                </a:cubicBezTo>
                <a:cubicBezTo>
                  <a:pt x="155" y="35"/>
                  <a:pt x="155" y="35"/>
                  <a:pt x="155" y="35"/>
                </a:cubicBezTo>
                <a:cubicBezTo>
                  <a:pt x="155" y="35"/>
                  <a:pt x="155" y="35"/>
                  <a:pt x="155" y="35"/>
                </a:cubicBezTo>
                <a:cubicBezTo>
                  <a:pt x="155" y="36"/>
                  <a:pt x="155" y="36"/>
                  <a:pt x="155" y="36"/>
                </a:cubicBezTo>
                <a:cubicBezTo>
                  <a:pt x="155" y="36"/>
                  <a:pt x="154" y="36"/>
                  <a:pt x="154" y="36"/>
                </a:cubicBezTo>
                <a:cubicBezTo>
                  <a:pt x="154" y="36"/>
                  <a:pt x="154" y="36"/>
                  <a:pt x="153" y="36"/>
                </a:cubicBezTo>
                <a:cubicBezTo>
                  <a:pt x="153" y="36"/>
                  <a:pt x="153" y="36"/>
                  <a:pt x="153" y="36"/>
                </a:cubicBezTo>
                <a:cubicBezTo>
                  <a:pt x="153" y="37"/>
                  <a:pt x="153" y="37"/>
                  <a:pt x="153" y="37"/>
                </a:cubicBezTo>
                <a:cubicBezTo>
                  <a:pt x="153" y="37"/>
                  <a:pt x="153" y="37"/>
                  <a:pt x="153" y="37"/>
                </a:cubicBezTo>
                <a:cubicBezTo>
                  <a:pt x="153" y="37"/>
                  <a:pt x="153" y="37"/>
                  <a:pt x="152" y="37"/>
                </a:cubicBezTo>
                <a:cubicBezTo>
                  <a:pt x="152" y="37"/>
                  <a:pt x="152" y="37"/>
                  <a:pt x="152" y="37"/>
                </a:cubicBezTo>
                <a:cubicBezTo>
                  <a:pt x="152" y="38"/>
                  <a:pt x="152" y="38"/>
                  <a:pt x="151" y="38"/>
                </a:cubicBezTo>
                <a:cubicBezTo>
                  <a:pt x="151" y="38"/>
                  <a:pt x="151" y="38"/>
                  <a:pt x="150" y="38"/>
                </a:cubicBezTo>
                <a:cubicBezTo>
                  <a:pt x="150" y="38"/>
                  <a:pt x="150" y="38"/>
                  <a:pt x="150" y="38"/>
                </a:cubicBezTo>
                <a:cubicBezTo>
                  <a:pt x="150" y="37"/>
                  <a:pt x="150" y="37"/>
                  <a:pt x="150" y="37"/>
                </a:cubicBezTo>
                <a:cubicBezTo>
                  <a:pt x="150" y="37"/>
                  <a:pt x="150" y="37"/>
                  <a:pt x="150" y="37"/>
                </a:cubicBezTo>
                <a:cubicBezTo>
                  <a:pt x="150" y="37"/>
                  <a:pt x="149" y="37"/>
                  <a:pt x="149" y="37"/>
                </a:cubicBezTo>
                <a:cubicBezTo>
                  <a:pt x="149" y="37"/>
                  <a:pt x="149" y="37"/>
                  <a:pt x="149" y="37"/>
                </a:cubicBezTo>
                <a:cubicBezTo>
                  <a:pt x="149" y="36"/>
                  <a:pt x="149" y="36"/>
                  <a:pt x="149" y="36"/>
                </a:cubicBezTo>
                <a:cubicBezTo>
                  <a:pt x="149" y="36"/>
                  <a:pt x="149" y="36"/>
                  <a:pt x="149" y="36"/>
                </a:cubicBezTo>
                <a:cubicBezTo>
                  <a:pt x="149" y="35"/>
                  <a:pt x="149" y="35"/>
                  <a:pt x="149" y="35"/>
                </a:cubicBezTo>
                <a:cubicBezTo>
                  <a:pt x="148" y="35"/>
                  <a:pt x="148" y="35"/>
                  <a:pt x="148" y="35"/>
                </a:cubicBezTo>
                <a:cubicBezTo>
                  <a:pt x="148" y="35"/>
                  <a:pt x="148" y="35"/>
                  <a:pt x="148" y="35"/>
                </a:cubicBezTo>
                <a:cubicBezTo>
                  <a:pt x="148" y="35"/>
                  <a:pt x="148" y="35"/>
                  <a:pt x="148" y="35"/>
                </a:cubicBezTo>
                <a:cubicBezTo>
                  <a:pt x="148" y="35"/>
                  <a:pt x="148" y="35"/>
                  <a:pt x="148" y="35"/>
                </a:cubicBezTo>
                <a:cubicBezTo>
                  <a:pt x="148" y="35"/>
                  <a:pt x="148" y="35"/>
                  <a:pt x="148" y="35"/>
                </a:cubicBezTo>
                <a:cubicBezTo>
                  <a:pt x="148" y="35"/>
                  <a:pt x="148" y="35"/>
                  <a:pt x="148" y="35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48" y="36"/>
                  <a:pt x="148" y="37"/>
                  <a:pt x="149" y="37"/>
                </a:cubicBezTo>
                <a:cubicBezTo>
                  <a:pt x="149" y="37"/>
                  <a:pt x="149" y="37"/>
                  <a:pt x="149" y="37"/>
                </a:cubicBezTo>
                <a:cubicBezTo>
                  <a:pt x="149" y="37"/>
                  <a:pt x="149" y="37"/>
                  <a:pt x="149" y="37"/>
                </a:cubicBezTo>
                <a:cubicBezTo>
                  <a:pt x="149" y="37"/>
                  <a:pt x="149" y="37"/>
                  <a:pt x="150" y="38"/>
                </a:cubicBezTo>
                <a:cubicBezTo>
                  <a:pt x="150" y="38"/>
                  <a:pt x="150" y="38"/>
                  <a:pt x="150" y="38"/>
                </a:cubicBezTo>
                <a:cubicBezTo>
                  <a:pt x="150" y="38"/>
                  <a:pt x="150" y="38"/>
                  <a:pt x="150" y="39"/>
                </a:cubicBezTo>
                <a:cubicBezTo>
                  <a:pt x="150" y="39"/>
                  <a:pt x="150" y="39"/>
                  <a:pt x="150" y="39"/>
                </a:cubicBezTo>
                <a:cubicBezTo>
                  <a:pt x="150" y="39"/>
                  <a:pt x="150" y="39"/>
                  <a:pt x="150" y="40"/>
                </a:cubicBezTo>
                <a:cubicBezTo>
                  <a:pt x="150" y="40"/>
                  <a:pt x="150" y="40"/>
                  <a:pt x="150" y="40"/>
                </a:cubicBezTo>
                <a:cubicBezTo>
                  <a:pt x="150" y="40"/>
                  <a:pt x="150" y="40"/>
                  <a:pt x="150" y="40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2"/>
                </a:cubicBezTo>
                <a:cubicBezTo>
                  <a:pt x="150" y="42"/>
                  <a:pt x="150" y="42"/>
                  <a:pt x="149" y="42"/>
                </a:cubicBezTo>
                <a:cubicBezTo>
                  <a:pt x="149" y="42"/>
                  <a:pt x="149" y="43"/>
                  <a:pt x="149" y="43"/>
                </a:cubicBezTo>
                <a:cubicBezTo>
                  <a:pt x="149" y="43"/>
                  <a:pt x="149" y="43"/>
                  <a:pt x="149" y="43"/>
                </a:cubicBezTo>
                <a:cubicBezTo>
                  <a:pt x="148" y="43"/>
                  <a:pt x="148" y="43"/>
                  <a:pt x="148" y="43"/>
                </a:cubicBezTo>
                <a:cubicBezTo>
                  <a:pt x="148" y="43"/>
                  <a:pt x="148" y="43"/>
                  <a:pt x="148" y="44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7" y="44"/>
                  <a:pt x="147" y="44"/>
                  <a:pt x="146" y="44"/>
                </a:cubicBezTo>
                <a:cubicBezTo>
                  <a:pt x="146" y="43"/>
                  <a:pt x="146" y="43"/>
                  <a:pt x="146" y="43"/>
                </a:cubicBezTo>
                <a:cubicBezTo>
                  <a:pt x="145" y="43"/>
                  <a:pt x="145" y="43"/>
                  <a:pt x="145" y="43"/>
                </a:cubicBezTo>
                <a:cubicBezTo>
                  <a:pt x="145" y="43"/>
                  <a:pt x="144" y="43"/>
                  <a:pt x="144" y="43"/>
                </a:cubicBezTo>
                <a:cubicBezTo>
                  <a:pt x="144" y="42"/>
                  <a:pt x="144" y="42"/>
                  <a:pt x="144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3" y="42"/>
                  <a:pt x="142" y="41"/>
                  <a:pt x="142" y="41"/>
                </a:cubicBezTo>
                <a:cubicBezTo>
                  <a:pt x="142" y="41"/>
                  <a:pt x="142" y="41"/>
                  <a:pt x="142" y="41"/>
                </a:cubicBezTo>
                <a:cubicBezTo>
                  <a:pt x="141" y="40"/>
                  <a:pt x="141" y="40"/>
                  <a:pt x="141" y="40"/>
                </a:cubicBezTo>
                <a:cubicBezTo>
                  <a:pt x="141" y="40"/>
                  <a:pt x="141" y="40"/>
                  <a:pt x="141" y="40"/>
                </a:cubicBezTo>
                <a:cubicBezTo>
                  <a:pt x="140" y="40"/>
                  <a:pt x="140" y="40"/>
                  <a:pt x="140" y="40"/>
                </a:cubicBezTo>
                <a:cubicBezTo>
                  <a:pt x="140" y="40"/>
                  <a:pt x="140" y="39"/>
                  <a:pt x="139" y="39"/>
                </a:cubicBezTo>
                <a:cubicBezTo>
                  <a:pt x="139" y="39"/>
                  <a:pt x="139" y="39"/>
                  <a:pt x="139" y="39"/>
                </a:cubicBezTo>
                <a:cubicBezTo>
                  <a:pt x="139" y="38"/>
                  <a:pt x="139" y="38"/>
                  <a:pt x="139" y="38"/>
                </a:cubicBezTo>
                <a:cubicBezTo>
                  <a:pt x="139" y="37"/>
                  <a:pt x="139" y="37"/>
                  <a:pt x="139" y="37"/>
                </a:cubicBezTo>
                <a:cubicBezTo>
                  <a:pt x="138" y="37"/>
                  <a:pt x="138" y="37"/>
                  <a:pt x="138" y="37"/>
                </a:cubicBezTo>
                <a:cubicBezTo>
                  <a:pt x="138" y="37"/>
                  <a:pt x="138" y="37"/>
                  <a:pt x="138" y="37"/>
                </a:cubicBezTo>
                <a:cubicBezTo>
                  <a:pt x="138" y="37"/>
                  <a:pt x="138" y="37"/>
                  <a:pt x="138" y="37"/>
                </a:cubicBezTo>
                <a:cubicBezTo>
                  <a:pt x="138" y="37"/>
                  <a:pt x="138" y="37"/>
                  <a:pt x="138" y="37"/>
                </a:cubicBezTo>
                <a:cubicBezTo>
                  <a:pt x="138" y="37"/>
                  <a:pt x="137" y="37"/>
                  <a:pt x="137" y="37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7" y="37"/>
                  <a:pt x="137" y="37"/>
                  <a:pt x="136" y="37"/>
                </a:cubicBezTo>
                <a:cubicBezTo>
                  <a:pt x="136" y="37"/>
                  <a:pt x="136" y="36"/>
                  <a:pt x="136" y="36"/>
                </a:cubicBezTo>
                <a:cubicBezTo>
                  <a:pt x="136" y="37"/>
                  <a:pt x="136" y="37"/>
                  <a:pt x="136" y="37"/>
                </a:cubicBezTo>
                <a:cubicBezTo>
                  <a:pt x="136" y="37"/>
                  <a:pt x="136" y="37"/>
                  <a:pt x="136" y="37"/>
                </a:cubicBezTo>
                <a:cubicBezTo>
                  <a:pt x="136" y="37"/>
                  <a:pt x="136" y="36"/>
                  <a:pt x="136" y="36"/>
                </a:cubicBezTo>
                <a:cubicBezTo>
                  <a:pt x="135" y="36"/>
                  <a:pt x="135" y="36"/>
                  <a:pt x="135" y="36"/>
                </a:cubicBezTo>
                <a:cubicBezTo>
                  <a:pt x="135" y="37"/>
                  <a:pt x="135" y="37"/>
                  <a:pt x="135" y="37"/>
                </a:cubicBezTo>
                <a:cubicBezTo>
                  <a:pt x="135" y="37"/>
                  <a:pt x="135" y="37"/>
                  <a:pt x="135" y="37"/>
                </a:cubicBezTo>
                <a:cubicBezTo>
                  <a:pt x="135" y="37"/>
                  <a:pt x="134" y="37"/>
                  <a:pt x="134" y="37"/>
                </a:cubicBezTo>
                <a:cubicBezTo>
                  <a:pt x="134" y="37"/>
                  <a:pt x="134" y="37"/>
                  <a:pt x="134" y="37"/>
                </a:cubicBezTo>
                <a:cubicBezTo>
                  <a:pt x="134" y="37"/>
                  <a:pt x="134" y="37"/>
                  <a:pt x="134" y="37"/>
                </a:cubicBezTo>
                <a:cubicBezTo>
                  <a:pt x="134" y="37"/>
                  <a:pt x="134" y="37"/>
                  <a:pt x="135" y="37"/>
                </a:cubicBezTo>
                <a:cubicBezTo>
                  <a:pt x="135" y="37"/>
                  <a:pt x="135" y="37"/>
                  <a:pt x="135" y="37"/>
                </a:cubicBezTo>
                <a:cubicBezTo>
                  <a:pt x="135" y="37"/>
                  <a:pt x="135" y="37"/>
                  <a:pt x="135" y="37"/>
                </a:cubicBezTo>
                <a:cubicBezTo>
                  <a:pt x="135" y="37"/>
                  <a:pt x="135" y="37"/>
                  <a:pt x="135" y="38"/>
                </a:cubicBezTo>
                <a:cubicBezTo>
                  <a:pt x="135" y="38"/>
                  <a:pt x="135" y="38"/>
                  <a:pt x="135" y="38"/>
                </a:cubicBezTo>
                <a:cubicBezTo>
                  <a:pt x="135" y="38"/>
                  <a:pt x="135" y="39"/>
                  <a:pt x="134" y="39"/>
                </a:cubicBezTo>
                <a:cubicBezTo>
                  <a:pt x="134" y="39"/>
                  <a:pt x="134" y="39"/>
                  <a:pt x="134" y="39"/>
                </a:cubicBezTo>
                <a:cubicBezTo>
                  <a:pt x="133" y="38"/>
                  <a:pt x="133" y="38"/>
                  <a:pt x="133" y="38"/>
                </a:cubicBezTo>
                <a:cubicBezTo>
                  <a:pt x="133" y="38"/>
                  <a:pt x="133" y="38"/>
                  <a:pt x="133" y="38"/>
                </a:cubicBezTo>
                <a:cubicBezTo>
                  <a:pt x="133" y="38"/>
                  <a:pt x="133" y="38"/>
                  <a:pt x="133" y="39"/>
                </a:cubicBezTo>
                <a:cubicBezTo>
                  <a:pt x="133" y="39"/>
                  <a:pt x="133" y="39"/>
                  <a:pt x="132" y="39"/>
                </a:cubicBezTo>
                <a:cubicBezTo>
                  <a:pt x="133" y="39"/>
                  <a:pt x="134" y="39"/>
                  <a:pt x="135" y="39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5" y="39"/>
                  <a:pt x="135" y="40"/>
                  <a:pt x="136" y="40"/>
                </a:cubicBezTo>
                <a:cubicBezTo>
                  <a:pt x="136" y="40"/>
                  <a:pt x="136" y="40"/>
                  <a:pt x="136" y="40"/>
                </a:cubicBezTo>
                <a:cubicBezTo>
                  <a:pt x="137" y="40"/>
                  <a:pt x="137" y="40"/>
                  <a:pt x="137" y="40"/>
                </a:cubicBezTo>
                <a:cubicBezTo>
                  <a:pt x="137" y="40"/>
                  <a:pt x="137" y="40"/>
                  <a:pt x="137" y="40"/>
                </a:cubicBezTo>
                <a:cubicBezTo>
                  <a:pt x="137" y="40"/>
                  <a:pt x="138" y="40"/>
                  <a:pt x="138" y="40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38" y="40"/>
                  <a:pt x="138" y="41"/>
                  <a:pt x="138" y="41"/>
                </a:cubicBezTo>
                <a:cubicBezTo>
                  <a:pt x="139" y="41"/>
                  <a:pt x="139" y="41"/>
                  <a:pt x="139" y="41"/>
                </a:cubicBezTo>
                <a:cubicBezTo>
                  <a:pt x="139" y="41"/>
                  <a:pt x="139" y="42"/>
                  <a:pt x="139" y="42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39" y="42"/>
                  <a:pt x="140" y="42"/>
                  <a:pt x="140" y="42"/>
                </a:cubicBezTo>
                <a:cubicBezTo>
                  <a:pt x="140" y="42"/>
                  <a:pt x="140" y="42"/>
                  <a:pt x="140" y="43"/>
                </a:cubicBezTo>
                <a:cubicBezTo>
                  <a:pt x="140" y="43"/>
                  <a:pt x="140" y="43"/>
                  <a:pt x="140" y="43"/>
                </a:cubicBezTo>
                <a:cubicBezTo>
                  <a:pt x="140" y="43"/>
                  <a:pt x="140" y="43"/>
                  <a:pt x="140" y="43"/>
                </a:cubicBezTo>
                <a:cubicBezTo>
                  <a:pt x="141" y="43"/>
                  <a:pt x="141" y="43"/>
                  <a:pt x="141" y="43"/>
                </a:cubicBezTo>
                <a:cubicBezTo>
                  <a:pt x="141" y="43"/>
                  <a:pt x="141" y="43"/>
                  <a:pt x="141" y="44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143" y="44"/>
                  <a:pt x="143" y="44"/>
                  <a:pt x="143" y="45"/>
                </a:cubicBezTo>
                <a:cubicBezTo>
                  <a:pt x="143" y="45"/>
                  <a:pt x="143" y="45"/>
                  <a:pt x="142" y="45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42" y="46"/>
                  <a:pt x="142" y="46"/>
                  <a:pt x="142" y="47"/>
                </a:cubicBezTo>
                <a:cubicBezTo>
                  <a:pt x="142" y="47"/>
                  <a:pt x="142" y="47"/>
                  <a:pt x="142" y="47"/>
                </a:cubicBezTo>
                <a:cubicBezTo>
                  <a:pt x="142" y="47"/>
                  <a:pt x="142" y="47"/>
                  <a:pt x="142" y="48"/>
                </a:cubicBezTo>
                <a:cubicBezTo>
                  <a:pt x="142" y="48"/>
                  <a:pt x="142" y="48"/>
                  <a:pt x="142" y="48"/>
                </a:cubicBezTo>
                <a:cubicBezTo>
                  <a:pt x="142" y="48"/>
                  <a:pt x="142" y="48"/>
                  <a:pt x="142" y="48"/>
                </a:cubicBezTo>
                <a:cubicBezTo>
                  <a:pt x="142" y="48"/>
                  <a:pt x="142" y="49"/>
                  <a:pt x="142" y="49"/>
                </a:cubicBezTo>
                <a:cubicBezTo>
                  <a:pt x="142" y="49"/>
                  <a:pt x="142" y="49"/>
                  <a:pt x="142" y="49"/>
                </a:cubicBezTo>
                <a:cubicBezTo>
                  <a:pt x="142" y="49"/>
                  <a:pt x="142" y="49"/>
                  <a:pt x="142" y="49"/>
                </a:cubicBezTo>
                <a:cubicBezTo>
                  <a:pt x="142" y="49"/>
                  <a:pt x="142" y="49"/>
                  <a:pt x="142" y="49"/>
                </a:cubicBezTo>
                <a:cubicBezTo>
                  <a:pt x="143" y="49"/>
                  <a:pt x="143" y="49"/>
                  <a:pt x="143" y="50"/>
                </a:cubicBezTo>
                <a:cubicBezTo>
                  <a:pt x="143" y="50"/>
                  <a:pt x="143" y="50"/>
                  <a:pt x="143" y="50"/>
                </a:cubicBezTo>
                <a:cubicBezTo>
                  <a:pt x="143" y="50"/>
                  <a:pt x="143" y="50"/>
                  <a:pt x="143" y="50"/>
                </a:cubicBezTo>
                <a:cubicBezTo>
                  <a:pt x="143" y="50"/>
                  <a:pt x="143" y="50"/>
                  <a:pt x="143" y="50"/>
                </a:cubicBezTo>
                <a:cubicBezTo>
                  <a:pt x="143" y="50"/>
                  <a:pt x="143" y="50"/>
                  <a:pt x="143" y="50"/>
                </a:cubicBezTo>
                <a:cubicBezTo>
                  <a:pt x="143" y="50"/>
                  <a:pt x="144" y="50"/>
                  <a:pt x="144" y="50"/>
                </a:cubicBezTo>
                <a:cubicBezTo>
                  <a:pt x="144" y="50"/>
                  <a:pt x="144" y="50"/>
                  <a:pt x="144" y="50"/>
                </a:cubicBezTo>
                <a:cubicBezTo>
                  <a:pt x="144" y="50"/>
                  <a:pt x="144" y="50"/>
                  <a:pt x="144" y="50"/>
                </a:cubicBezTo>
                <a:cubicBezTo>
                  <a:pt x="144" y="50"/>
                  <a:pt x="145" y="50"/>
                  <a:pt x="145" y="49"/>
                </a:cubicBezTo>
                <a:cubicBezTo>
                  <a:pt x="145" y="49"/>
                  <a:pt x="145" y="49"/>
                  <a:pt x="145" y="49"/>
                </a:cubicBezTo>
                <a:cubicBezTo>
                  <a:pt x="145" y="49"/>
                  <a:pt x="145" y="49"/>
                  <a:pt x="145" y="49"/>
                </a:cubicBezTo>
                <a:cubicBezTo>
                  <a:pt x="145" y="49"/>
                  <a:pt x="145" y="49"/>
                  <a:pt x="145" y="49"/>
                </a:cubicBezTo>
                <a:cubicBezTo>
                  <a:pt x="145" y="49"/>
                  <a:pt x="146" y="49"/>
                  <a:pt x="146" y="48"/>
                </a:cubicBezTo>
                <a:cubicBezTo>
                  <a:pt x="146" y="48"/>
                  <a:pt x="146" y="48"/>
                  <a:pt x="146" y="48"/>
                </a:cubicBezTo>
                <a:cubicBezTo>
                  <a:pt x="146" y="48"/>
                  <a:pt x="146" y="48"/>
                  <a:pt x="146" y="48"/>
                </a:cubicBezTo>
                <a:cubicBezTo>
                  <a:pt x="146" y="48"/>
                  <a:pt x="146" y="48"/>
                  <a:pt x="146" y="48"/>
                </a:cubicBezTo>
                <a:cubicBezTo>
                  <a:pt x="146" y="48"/>
                  <a:pt x="146" y="48"/>
                  <a:pt x="146" y="48"/>
                </a:cubicBezTo>
                <a:cubicBezTo>
                  <a:pt x="146" y="48"/>
                  <a:pt x="146" y="48"/>
                  <a:pt x="147" y="47"/>
                </a:cubicBezTo>
                <a:cubicBezTo>
                  <a:pt x="147" y="47"/>
                  <a:pt x="147" y="47"/>
                  <a:pt x="147" y="47"/>
                </a:cubicBezTo>
                <a:cubicBezTo>
                  <a:pt x="147" y="47"/>
                  <a:pt x="147" y="47"/>
                  <a:pt x="147" y="46"/>
                </a:cubicBezTo>
                <a:cubicBezTo>
                  <a:pt x="147" y="46"/>
                  <a:pt x="148" y="46"/>
                  <a:pt x="148" y="45"/>
                </a:cubicBezTo>
                <a:cubicBezTo>
                  <a:pt x="148" y="45"/>
                  <a:pt x="148" y="45"/>
                  <a:pt x="148" y="45"/>
                </a:cubicBezTo>
                <a:cubicBezTo>
                  <a:pt x="149" y="45"/>
                  <a:pt x="149" y="45"/>
                  <a:pt x="149" y="46"/>
                </a:cubicBezTo>
                <a:cubicBezTo>
                  <a:pt x="149" y="47"/>
                  <a:pt x="149" y="47"/>
                  <a:pt x="149" y="48"/>
                </a:cubicBezTo>
                <a:cubicBezTo>
                  <a:pt x="149" y="48"/>
                  <a:pt x="149" y="49"/>
                  <a:pt x="150" y="49"/>
                </a:cubicBezTo>
                <a:cubicBezTo>
                  <a:pt x="150" y="49"/>
                  <a:pt x="150" y="49"/>
                  <a:pt x="150" y="49"/>
                </a:cubicBezTo>
                <a:cubicBezTo>
                  <a:pt x="150" y="49"/>
                  <a:pt x="150" y="49"/>
                  <a:pt x="150" y="50"/>
                </a:cubicBezTo>
                <a:cubicBezTo>
                  <a:pt x="150" y="50"/>
                  <a:pt x="150" y="50"/>
                  <a:pt x="150" y="50"/>
                </a:cubicBezTo>
                <a:cubicBezTo>
                  <a:pt x="150" y="50"/>
                  <a:pt x="150" y="50"/>
                  <a:pt x="150" y="50"/>
                </a:cubicBezTo>
                <a:cubicBezTo>
                  <a:pt x="150" y="50"/>
                  <a:pt x="150" y="50"/>
                  <a:pt x="150" y="50"/>
                </a:cubicBezTo>
                <a:cubicBezTo>
                  <a:pt x="150" y="50"/>
                  <a:pt x="150" y="51"/>
                  <a:pt x="150" y="51"/>
                </a:cubicBezTo>
                <a:cubicBezTo>
                  <a:pt x="150" y="51"/>
                  <a:pt x="150" y="51"/>
                  <a:pt x="150" y="51"/>
                </a:cubicBezTo>
                <a:cubicBezTo>
                  <a:pt x="150" y="51"/>
                  <a:pt x="151" y="52"/>
                  <a:pt x="151" y="52"/>
                </a:cubicBezTo>
                <a:cubicBezTo>
                  <a:pt x="151" y="52"/>
                  <a:pt x="151" y="52"/>
                  <a:pt x="151" y="52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54"/>
                  <a:pt x="151" y="54"/>
                  <a:pt x="151" y="54"/>
                </a:cubicBezTo>
                <a:cubicBezTo>
                  <a:pt x="151" y="54"/>
                  <a:pt x="151" y="54"/>
                  <a:pt x="151" y="54"/>
                </a:cubicBezTo>
                <a:cubicBezTo>
                  <a:pt x="151" y="54"/>
                  <a:pt x="151" y="54"/>
                  <a:pt x="151" y="54"/>
                </a:cubicBezTo>
                <a:cubicBezTo>
                  <a:pt x="151" y="54"/>
                  <a:pt x="152" y="54"/>
                  <a:pt x="152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6"/>
                  <a:pt x="151" y="56"/>
                  <a:pt x="151" y="56"/>
                </a:cubicBezTo>
                <a:cubicBezTo>
                  <a:pt x="151" y="56"/>
                  <a:pt x="151" y="56"/>
                  <a:pt x="151" y="56"/>
                </a:cubicBezTo>
                <a:cubicBezTo>
                  <a:pt x="151" y="56"/>
                  <a:pt x="151" y="56"/>
                  <a:pt x="151" y="56"/>
                </a:cubicBezTo>
                <a:cubicBezTo>
                  <a:pt x="151" y="56"/>
                  <a:pt x="152" y="56"/>
                  <a:pt x="152" y="56"/>
                </a:cubicBezTo>
                <a:cubicBezTo>
                  <a:pt x="152" y="56"/>
                  <a:pt x="152" y="57"/>
                  <a:pt x="152" y="57"/>
                </a:cubicBezTo>
                <a:cubicBezTo>
                  <a:pt x="152" y="57"/>
                  <a:pt x="152" y="57"/>
                  <a:pt x="152" y="57"/>
                </a:cubicBezTo>
                <a:cubicBezTo>
                  <a:pt x="152" y="57"/>
                  <a:pt x="152" y="57"/>
                  <a:pt x="152" y="57"/>
                </a:cubicBezTo>
                <a:cubicBezTo>
                  <a:pt x="152" y="57"/>
                  <a:pt x="152" y="57"/>
                  <a:pt x="152" y="57"/>
                </a:cubicBezTo>
                <a:cubicBezTo>
                  <a:pt x="152" y="57"/>
                  <a:pt x="152" y="57"/>
                  <a:pt x="153" y="57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53" y="57"/>
                  <a:pt x="153" y="58"/>
                  <a:pt x="153" y="58"/>
                </a:cubicBezTo>
                <a:cubicBezTo>
                  <a:pt x="153" y="58"/>
                  <a:pt x="153" y="58"/>
                  <a:pt x="154" y="58"/>
                </a:cubicBezTo>
                <a:cubicBezTo>
                  <a:pt x="154" y="58"/>
                  <a:pt x="154" y="58"/>
                  <a:pt x="154" y="58"/>
                </a:cubicBezTo>
                <a:cubicBezTo>
                  <a:pt x="154" y="59"/>
                  <a:pt x="154" y="59"/>
                  <a:pt x="154" y="59"/>
                </a:cubicBezTo>
                <a:cubicBezTo>
                  <a:pt x="154" y="59"/>
                  <a:pt x="154" y="59"/>
                  <a:pt x="154" y="59"/>
                </a:cubicBezTo>
                <a:cubicBezTo>
                  <a:pt x="154" y="59"/>
                  <a:pt x="154" y="59"/>
                  <a:pt x="154" y="59"/>
                </a:cubicBezTo>
                <a:cubicBezTo>
                  <a:pt x="154" y="59"/>
                  <a:pt x="155" y="59"/>
                  <a:pt x="155" y="59"/>
                </a:cubicBezTo>
                <a:cubicBezTo>
                  <a:pt x="155" y="59"/>
                  <a:pt x="155" y="59"/>
                  <a:pt x="155" y="59"/>
                </a:cubicBezTo>
                <a:cubicBezTo>
                  <a:pt x="155" y="59"/>
                  <a:pt x="155" y="59"/>
                  <a:pt x="156" y="60"/>
                </a:cubicBezTo>
                <a:cubicBezTo>
                  <a:pt x="156" y="60"/>
                  <a:pt x="156" y="60"/>
                  <a:pt x="157" y="60"/>
                </a:cubicBezTo>
                <a:cubicBezTo>
                  <a:pt x="157" y="61"/>
                  <a:pt x="157" y="61"/>
                  <a:pt x="157" y="61"/>
                </a:cubicBezTo>
                <a:cubicBezTo>
                  <a:pt x="157" y="61"/>
                  <a:pt x="157" y="61"/>
                  <a:pt x="157" y="61"/>
                </a:cubicBezTo>
                <a:cubicBezTo>
                  <a:pt x="157" y="61"/>
                  <a:pt x="157" y="62"/>
                  <a:pt x="157" y="62"/>
                </a:cubicBezTo>
                <a:cubicBezTo>
                  <a:pt x="157" y="62"/>
                  <a:pt x="157" y="62"/>
                  <a:pt x="157" y="62"/>
                </a:cubicBezTo>
                <a:cubicBezTo>
                  <a:pt x="157" y="62"/>
                  <a:pt x="157" y="62"/>
                  <a:pt x="157" y="62"/>
                </a:cubicBezTo>
                <a:cubicBezTo>
                  <a:pt x="158" y="63"/>
                  <a:pt x="158" y="63"/>
                  <a:pt x="158" y="63"/>
                </a:cubicBezTo>
                <a:cubicBezTo>
                  <a:pt x="158" y="63"/>
                  <a:pt x="159" y="64"/>
                  <a:pt x="159" y="64"/>
                </a:cubicBezTo>
                <a:cubicBezTo>
                  <a:pt x="159" y="64"/>
                  <a:pt x="159" y="64"/>
                  <a:pt x="159" y="64"/>
                </a:cubicBezTo>
                <a:cubicBezTo>
                  <a:pt x="158" y="64"/>
                  <a:pt x="158" y="64"/>
                  <a:pt x="158" y="64"/>
                </a:cubicBezTo>
                <a:cubicBezTo>
                  <a:pt x="158" y="65"/>
                  <a:pt x="158" y="65"/>
                  <a:pt x="158" y="65"/>
                </a:cubicBezTo>
                <a:cubicBezTo>
                  <a:pt x="158" y="65"/>
                  <a:pt x="158" y="65"/>
                  <a:pt x="158" y="65"/>
                </a:cubicBezTo>
                <a:cubicBezTo>
                  <a:pt x="158" y="65"/>
                  <a:pt x="158" y="65"/>
                  <a:pt x="158" y="65"/>
                </a:cubicBezTo>
                <a:cubicBezTo>
                  <a:pt x="158" y="65"/>
                  <a:pt x="159" y="65"/>
                  <a:pt x="159" y="66"/>
                </a:cubicBezTo>
                <a:cubicBezTo>
                  <a:pt x="159" y="66"/>
                  <a:pt x="158" y="67"/>
                  <a:pt x="158" y="67"/>
                </a:cubicBezTo>
                <a:cubicBezTo>
                  <a:pt x="158" y="67"/>
                  <a:pt x="158" y="67"/>
                  <a:pt x="158" y="67"/>
                </a:cubicBezTo>
                <a:cubicBezTo>
                  <a:pt x="159" y="67"/>
                  <a:pt x="158" y="68"/>
                  <a:pt x="158" y="68"/>
                </a:cubicBezTo>
                <a:cubicBezTo>
                  <a:pt x="158" y="69"/>
                  <a:pt x="158" y="69"/>
                  <a:pt x="157" y="69"/>
                </a:cubicBezTo>
                <a:cubicBezTo>
                  <a:pt x="157" y="69"/>
                  <a:pt x="157" y="69"/>
                  <a:pt x="157" y="69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70"/>
                  <a:pt x="158" y="70"/>
                  <a:pt x="158" y="71"/>
                </a:cubicBezTo>
                <a:cubicBezTo>
                  <a:pt x="158" y="71"/>
                  <a:pt x="158" y="71"/>
                  <a:pt x="158" y="71"/>
                </a:cubicBezTo>
                <a:cubicBezTo>
                  <a:pt x="158" y="71"/>
                  <a:pt x="158" y="71"/>
                  <a:pt x="158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1"/>
                  <a:pt x="161" y="71"/>
                </a:cubicBezTo>
                <a:cubicBezTo>
                  <a:pt x="161" y="72"/>
                  <a:pt x="161" y="72"/>
                  <a:pt x="160" y="73"/>
                </a:cubicBezTo>
                <a:cubicBezTo>
                  <a:pt x="160" y="73"/>
                  <a:pt x="161" y="73"/>
                  <a:pt x="161" y="73"/>
                </a:cubicBezTo>
                <a:cubicBezTo>
                  <a:pt x="161" y="73"/>
                  <a:pt x="161" y="73"/>
                  <a:pt x="161" y="73"/>
                </a:cubicBezTo>
                <a:cubicBezTo>
                  <a:pt x="161" y="73"/>
                  <a:pt x="161" y="73"/>
                  <a:pt x="161" y="73"/>
                </a:cubicBezTo>
                <a:cubicBezTo>
                  <a:pt x="161" y="73"/>
                  <a:pt x="161" y="73"/>
                  <a:pt x="161" y="74"/>
                </a:cubicBezTo>
                <a:cubicBezTo>
                  <a:pt x="161" y="74"/>
                  <a:pt x="161" y="74"/>
                  <a:pt x="161" y="74"/>
                </a:cubicBezTo>
                <a:cubicBezTo>
                  <a:pt x="161" y="74"/>
                  <a:pt x="161" y="74"/>
                  <a:pt x="161" y="74"/>
                </a:cubicBezTo>
                <a:cubicBezTo>
                  <a:pt x="161" y="74"/>
                  <a:pt x="161" y="74"/>
                  <a:pt x="161" y="74"/>
                </a:cubicBezTo>
                <a:cubicBezTo>
                  <a:pt x="161" y="74"/>
                  <a:pt x="161" y="75"/>
                  <a:pt x="161" y="75"/>
                </a:cubicBezTo>
                <a:cubicBezTo>
                  <a:pt x="161" y="75"/>
                  <a:pt x="161" y="75"/>
                  <a:pt x="161" y="75"/>
                </a:cubicBezTo>
                <a:cubicBezTo>
                  <a:pt x="162" y="75"/>
                  <a:pt x="162" y="75"/>
                  <a:pt x="162" y="75"/>
                </a:cubicBezTo>
                <a:cubicBezTo>
                  <a:pt x="162" y="75"/>
                  <a:pt x="162" y="75"/>
                  <a:pt x="162" y="75"/>
                </a:cubicBezTo>
                <a:cubicBezTo>
                  <a:pt x="162" y="76"/>
                  <a:pt x="162" y="77"/>
                  <a:pt x="162" y="77"/>
                </a:cubicBezTo>
                <a:cubicBezTo>
                  <a:pt x="162" y="77"/>
                  <a:pt x="161" y="77"/>
                  <a:pt x="161" y="77"/>
                </a:cubicBezTo>
                <a:cubicBezTo>
                  <a:pt x="161" y="78"/>
                  <a:pt x="161" y="78"/>
                  <a:pt x="161" y="78"/>
                </a:cubicBezTo>
                <a:cubicBezTo>
                  <a:pt x="161" y="78"/>
                  <a:pt x="161" y="78"/>
                  <a:pt x="160" y="78"/>
                </a:cubicBezTo>
                <a:cubicBezTo>
                  <a:pt x="160" y="78"/>
                  <a:pt x="160" y="78"/>
                  <a:pt x="160" y="78"/>
                </a:cubicBezTo>
                <a:cubicBezTo>
                  <a:pt x="160" y="78"/>
                  <a:pt x="159" y="78"/>
                  <a:pt x="159" y="78"/>
                </a:cubicBezTo>
                <a:cubicBezTo>
                  <a:pt x="159" y="78"/>
                  <a:pt x="159" y="78"/>
                  <a:pt x="159" y="78"/>
                </a:cubicBezTo>
                <a:cubicBezTo>
                  <a:pt x="159" y="78"/>
                  <a:pt x="159" y="78"/>
                  <a:pt x="159" y="78"/>
                </a:cubicBezTo>
                <a:cubicBezTo>
                  <a:pt x="158" y="77"/>
                  <a:pt x="158" y="77"/>
                  <a:pt x="158" y="77"/>
                </a:cubicBezTo>
                <a:cubicBezTo>
                  <a:pt x="158" y="77"/>
                  <a:pt x="158" y="77"/>
                  <a:pt x="158" y="77"/>
                </a:cubicBezTo>
                <a:cubicBezTo>
                  <a:pt x="158" y="77"/>
                  <a:pt x="158" y="77"/>
                  <a:pt x="158" y="77"/>
                </a:cubicBezTo>
                <a:cubicBezTo>
                  <a:pt x="158" y="77"/>
                  <a:pt x="157" y="78"/>
                  <a:pt x="157" y="78"/>
                </a:cubicBezTo>
                <a:cubicBezTo>
                  <a:pt x="157" y="78"/>
                  <a:pt x="157" y="78"/>
                  <a:pt x="156" y="78"/>
                </a:cubicBezTo>
                <a:cubicBezTo>
                  <a:pt x="156" y="78"/>
                  <a:pt x="156" y="77"/>
                  <a:pt x="156" y="77"/>
                </a:cubicBezTo>
                <a:cubicBezTo>
                  <a:pt x="156" y="77"/>
                  <a:pt x="156" y="77"/>
                  <a:pt x="156" y="77"/>
                </a:cubicBezTo>
                <a:cubicBezTo>
                  <a:pt x="156" y="76"/>
                  <a:pt x="156" y="76"/>
                  <a:pt x="156" y="76"/>
                </a:cubicBezTo>
                <a:cubicBezTo>
                  <a:pt x="156" y="76"/>
                  <a:pt x="156" y="76"/>
                  <a:pt x="156" y="76"/>
                </a:cubicBezTo>
                <a:cubicBezTo>
                  <a:pt x="156" y="76"/>
                  <a:pt x="156" y="76"/>
                  <a:pt x="156" y="76"/>
                </a:cubicBezTo>
                <a:cubicBezTo>
                  <a:pt x="156" y="76"/>
                  <a:pt x="156" y="76"/>
                  <a:pt x="156" y="76"/>
                </a:cubicBezTo>
                <a:cubicBezTo>
                  <a:pt x="155" y="76"/>
                  <a:pt x="155" y="76"/>
                  <a:pt x="155" y="76"/>
                </a:cubicBezTo>
                <a:cubicBezTo>
                  <a:pt x="154" y="76"/>
                  <a:pt x="154" y="76"/>
                  <a:pt x="154" y="76"/>
                </a:cubicBezTo>
                <a:cubicBezTo>
                  <a:pt x="154" y="76"/>
                  <a:pt x="153" y="76"/>
                  <a:pt x="153" y="76"/>
                </a:cubicBezTo>
                <a:cubicBezTo>
                  <a:pt x="153" y="76"/>
                  <a:pt x="153" y="76"/>
                  <a:pt x="153" y="76"/>
                </a:cubicBezTo>
                <a:cubicBezTo>
                  <a:pt x="153" y="76"/>
                  <a:pt x="153" y="76"/>
                  <a:pt x="153" y="76"/>
                </a:cubicBezTo>
                <a:cubicBezTo>
                  <a:pt x="152" y="76"/>
                  <a:pt x="152" y="76"/>
                  <a:pt x="151" y="75"/>
                </a:cubicBezTo>
                <a:cubicBezTo>
                  <a:pt x="151" y="75"/>
                  <a:pt x="151" y="74"/>
                  <a:pt x="151" y="74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1" y="73"/>
                  <a:pt x="151" y="73"/>
                  <a:pt x="151" y="72"/>
                </a:cubicBezTo>
                <a:cubicBezTo>
                  <a:pt x="152" y="72"/>
                  <a:pt x="152" y="72"/>
                  <a:pt x="153" y="71"/>
                </a:cubicBezTo>
                <a:cubicBezTo>
                  <a:pt x="153" y="71"/>
                  <a:pt x="154" y="70"/>
                  <a:pt x="154" y="70"/>
                </a:cubicBezTo>
                <a:cubicBezTo>
                  <a:pt x="154" y="70"/>
                  <a:pt x="154" y="69"/>
                  <a:pt x="154" y="69"/>
                </a:cubicBezTo>
                <a:cubicBezTo>
                  <a:pt x="154" y="69"/>
                  <a:pt x="155" y="68"/>
                  <a:pt x="155" y="68"/>
                </a:cubicBezTo>
                <a:cubicBezTo>
                  <a:pt x="155" y="68"/>
                  <a:pt x="155" y="68"/>
                  <a:pt x="155" y="68"/>
                </a:cubicBezTo>
                <a:cubicBezTo>
                  <a:pt x="154" y="68"/>
                  <a:pt x="154" y="68"/>
                  <a:pt x="154" y="68"/>
                </a:cubicBezTo>
                <a:cubicBezTo>
                  <a:pt x="154" y="68"/>
                  <a:pt x="154" y="68"/>
                  <a:pt x="154" y="68"/>
                </a:cubicBezTo>
                <a:cubicBezTo>
                  <a:pt x="154" y="69"/>
                  <a:pt x="153" y="69"/>
                  <a:pt x="153" y="69"/>
                </a:cubicBezTo>
                <a:cubicBezTo>
                  <a:pt x="153" y="69"/>
                  <a:pt x="153" y="69"/>
                  <a:pt x="153" y="69"/>
                </a:cubicBezTo>
                <a:cubicBezTo>
                  <a:pt x="153" y="70"/>
                  <a:pt x="153" y="70"/>
                  <a:pt x="153" y="70"/>
                </a:cubicBezTo>
                <a:cubicBezTo>
                  <a:pt x="152" y="70"/>
                  <a:pt x="152" y="70"/>
                  <a:pt x="152" y="70"/>
                </a:cubicBezTo>
                <a:cubicBezTo>
                  <a:pt x="152" y="70"/>
                  <a:pt x="152" y="70"/>
                  <a:pt x="152" y="70"/>
                </a:cubicBezTo>
                <a:cubicBezTo>
                  <a:pt x="152" y="70"/>
                  <a:pt x="152" y="70"/>
                  <a:pt x="152" y="70"/>
                </a:cubicBezTo>
                <a:cubicBezTo>
                  <a:pt x="151" y="70"/>
                  <a:pt x="151" y="70"/>
                  <a:pt x="150" y="70"/>
                </a:cubicBezTo>
                <a:cubicBezTo>
                  <a:pt x="150" y="70"/>
                  <a:pt x="150" y="70"/>
                  <a:pt x="150" y="70"/>
                </a:cubicBezTo>
                <a:cubicBezTo>
                  <a:pt x="150" y="70"/>
                  <a:pt x="150" y="70"/>
                  <a:pt x="150" y="70"/>
                </a:cubicBezTo>
                <a:cubicBezTo>
                  <a:pt x="149" y="70"/>
                  <a:pt x="149" y="70"/>
                  <a:pt x="149" y="70"/>
                </a:cubicBezTo>
                <a:cubicBezTo>
                  <a:pt x="148" y="70"/>
                  <a:pt x="148" y="70"/>
                  <a:pt x="148" y="70"/>
                </a:cubicBezTo>
                <a:cubicBezTo>
                  <a:pt x="148" y="70"/>
                  <a:pt x="148" y="70"/>
                  <a:pt x="148" y="70"/>
                </a:cubicBezTo>
                <a:cubicBezTo>
                  <a:pt x="148" y="70"/>
                  <a:pt x="148" y="70"/>
                  <a:pt x="148" y="70"/>
                </a:cubicBezTo>
                <a:cubicBezTo>
                  <a:pt x="148" y="70"/>
                  <a:pt x="149" y="71"/>
                  <a:pt x="149" y="71"/>
                </a:cubicBezTo>
                <a:cubicBezTo>
                  <a:pt x="149" y="71"/>
                  <a:pt x="149" y="71"/>
                  <a:pt x="149" y="72"/>
                </a:cubicBezTo>
                <a:cubicBezTo>
                  <a:pt x="149" y="72"/>
                  <a:pt x="149" y="72"/>
                  <a:pt x="148" y="72"/>
                </a:cubicBezTo>
                <a:cubicBezTo>
                  <a:pt x="148" y="72"/>
                  <a:pt x="148" y="72"/>
                  <a:pt x="148" y="72"/>
                </a:cubicBezTo>
                <a:cubicBezTo>
                  <a:pt x="148" y="72"/>
                  <a:pt x="147" y="72"/>
                  <a:pt x="147" y="72"/>
                </a:cubicBezTo>
                <a:cubicBezTo>
                  <a:pt x="147" y="72"/>
                  <a:pt x="147" y="72"/>
                  <a:pt x="147" y="72"/>
                </a:cubicBezTo>
                <a:cubicBezTo>
                  <a:pt x="147" y="72"/>
                  <a:pt x="146" y="72"/>
                  <a:pt x="146" y="72"/>
                </a:cubicBezTo>
                <a:cubicBezTo>
                  <a:pt x="146" y="72"/>
                  <a:pt x="146" y="72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4" y="70"/>
                  <a:pt x="144" y="70"/>
                  <a:pt x="144" y="69"/>
                </a:cubicBezTo>
                <a:cubicBezTo>
                  <a:pt x="144" y="69"/>
                  <a:pt x="144" y="69"/>
                  <a:pt x="144" y="69"/>
                </a:cubicBezTo>
                <a:cubicBezTo>
                  <a:pt x="143" y="69"/>
                  <a:pt x="143" y="69"/>
                  <a:pt x="143" y="69"/>
                </a:cubicBezTo>
                <a:cubicBezTo>
                  <a:pt x="143" y="69"/>
                  <a:pt x="143" y="69"/>
                  <a:pt x="143" y="69"/>
                </a:cubicBezTo>
                <a:cubicBezTo>
                  <a:pt x="143" y="69"/>
                  <a:pt x="143" y="69"/>
                  <a:pt x="143" y="69"/>
                </a:cubicBezTo>
                <a:cubicBezTo>
                  <a:pt x="143" y="69"/>
                  <a:pt x="142" y="69"/>
                  <a:pt x="142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1" y="69"/>
                  <a:pt x="141" y="69"/>
                  <a:pt x="141" y="69"/>
                </a:cubicBezTo>
                <a:cubicBezTo>
                  <a:pt x="141" y="69"/>
                  <a:pt x="141" y="69"/>
                  <a:pt x="141" y="69"/>
                </a:cubicBezTo>
                <a:cubicBezTo>
                  <a:pt x="141" y="70"/>
                  <a:pt x="141" y="70"/>
                  <a:pt x="141" y="70"/>
                </a:cubicBezTo>
                <a:cubicBezTo>
                  <a:pt x="141" y="70"/>
                  <a:pt x="142" y="70"/>
                  <a:pt x="142" y="70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44" y="70"/>
                  <a:pt x="145" y="71"/>
                  <a:pt x="145" y="72"/>
                </a:cubicBezTo>
                <a:cubicBezTo>
                  <a:pt x="145" y="72"/>
                  <a:pt x="145" y="73"/>
                  <a:pt x="145" y="73"/>
                </a:cubicBezTo>
                <a:cubicBezTo>
                  <a:pt x="144" y="73"/>
                  <a:pt x="144" y="73"/>
                  <a:pt x="144" y="74"/>
                </a:cubicBezTo>
                <a:cubicBezTo>
                  <a:pt x="144" y="74"/>
                  <a:pt x="144" y="74"/>
                  <a:pt x="144" y="74"/>
                </a:cubicBezTo>
                <a:cubicBezTo>
                  <a:pt x="144" y="74"/>
                  <a:pt x="144" y="74"/>
                  <a:pt x="144" y="75"/>
                </a:cubicBezTo>
                <a:cubicBezTo>
                  <a:pt x="145" y="74"/>
                  <a:pt x="145" y="75"/>
                  <a:pt x="145" y="76"/>
                </a:cubicBezTo>
                <a:cubicBezTo>
                  <a:pt x="145" y="76"/>
                  <a:pt x="145" y="76"/>
                  <a:pt x="145" y="76"/>
                </a:cubicBezTo>
                <a:cubicBezTo>
                  <a:pt x="145" y="76"/>
                  <a:pt x="145" y="76"/>
                  <a:pt x="146" y="76"/>
                </a:cubicBezTo>
                <a:cubicBezTo>
                  <a:pt x="146" y="76"/>
                  <a:pt x="146" y="76"/>
                  <a:pt x="146" y="76"/>
                </a:cubicBezTo>
                <a:cubicBezTo>
                  <a:pt x="146" y="76"/>
                  <a:pt x="146" y="76"/>
                  <a:pt x="146" y="76"/>
                </a:cubicBezTo>
                <a:cubicBezTo>
                  <a:pt x="146" y="76"/>
                  <a:pt x="146" y="76"/>
                  <a:pt x="146" y="76"/>
                </a:cubicBezTo>
                <a:cubicBezTo>
                  <a:pt x="146" y="76"/>
                  <a:pt x="146" y="76"/>
                  <a:pt x="147" y="76"/>
                </a:cubicBezTo>
                <a:cubicBezTo>
                  <a:pt x="147" y="76"/>
                  <a:pt x="147" y="76"/>
                  <a:pt x="148" y="76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48" y="77"/>
                  <a:pt x="148" y="77"/>
                  <a:pt x="148" y="77"/>
                </a:cubicBezTo>
                <a:cubicBezTo>
                  <a:pt x="148" y="77"/>
                  <a:pt x="148" y="77"/>
                  <a:pt x="148" y="77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49" y="75"/>
                  <a:pt x="149" y="75"/>
                  <a:pt x="149" y="75"/>
                </a:cubicBezTo>
                <a:cubicBezTo>
                  <a:pt x="149" y="75"/>
                  <a:pt x="149" y="75"/>
                  <a:pt x="149" y="75"/>
                </a:cubicBezTo>
                <a:cubicBezTo>
                  <a:pt x="149" y="75"/>
                  <a:pt x="149" y="75"/>
                  <a:pt x="149" y="75"/>
                </a:cubicBezTo>
                <a:cubicBezTo>
                  <a:pt x="149" y="75"/>
                  <a:pt x="149" y="75"/>
                  <a:pt x="149" y="75"/>
                </a:cubicBezTo>
                <a:cubicBezTo>
                  <a:pt x="149" y="75"/>
                  <a:pt x="150" y="75"/>
                  <a:pt x="150" y="76"/>
                </a:cubicBezTo>
                <a:cubicBezTo>
                  <a:pt x="150" y="76"/>
                  <a:pt x="150" y="76"/>
                  <a:pt x="150" y="77"/>
                </a:cubicBezTo>
                <a:cubicBezTo>
                  <a:pt x="150" y="77"/>
                  <a:pt x="150" y="77"/>
                  <a:pt x="150" y="77"/>
                </a:cubicBezTo>
                <a:cubicBezTo>
                  <a:pt x="151" y="77"/>
                  <a:pt x="151" y="77"/>
                  <a:pt x="151" y="77"/>
                </a:cubicBezTo>
                <a:cubicBezTo>
                  <a:pt x="151" y="78"/>
                  <a:pt x="151" y="78"/>
                  <a:pt x="151" y="78"/>
                </a:cubicBezTo>
                <a:cubicBezTo>
                  <a:pt x="151" y="78"/>
                  <a:pt x="151" y="79"/>
                  <a:pt x="151" y="79"/>
                </a:cubicBezTo>
                <a:cubicBezTo>
                  <a:pt x="151" y="79"/>
                  <a:pt x="151" y="79"/>
                  <a:pt x="151" y="79"/>
                </a:cubicBezTo>
                <a:cubicBezTo>
                  <a:pt x="151" y="79"/>
                  <a:pt x="151" y="79"/>
                  <a:pt x="151" y="79"/>
                </a:cubicBezTo>
                <a:cubicBezTo>
                  <a:pt x="150" y="79"/>
                  <a:pt x="149" y="80"/>
                  <a:pt x="149" y="80"/>
                </a:cubicBezTo>
                <a:cubicBezTo>
                  <a:pt x="149" y="80"/>
                  <a:pt x="149" y="80"/>
                  <a:pt x="149" y="80"/>
                </a:cubicBezTo>
                <a:cubicBezTo>
                  <a:pt x="149" y="80"/>
                  <a:pt x="148" y="80"/>
                  <a:pt x="148" y="80"/>
                </a:cubicBezTo>
                <a:cubicBezTo>
                  <a:pt x="148" y="80"/>
                  <a:pt x="148" y="80"/>
                  <a:pt x="148" y="80"/>
                </a:cubicBezTo>
                <a:cubicBezTo>
                  <a:pt x="148" y="80"/>
                  <a:pt x="148" y="80"/>
                  <a:pt x="148" y="80"/>
                </a:cubicBezTo>
                <a:cubicBezTo>
                  <a:pt x="147" y="81"/>
                  <a:pt x="146" y="81"/>
                  <a:pt x="145" y="81"/>
                </a:cubicBezTo>
                <a:cubicBezTo>
                  <a:pt x="145" y="81"/>
                  <a:pt x="144" y="82"/>
                  <a:pt x="144" y="82"/>
                </a:cubicBezTo>
                <a:cubicBezTo>
                  <a:pt x="144" y="82"/>
                  <a:pt x="144" y="82"/>
                  <a:pt x="144" y="81"/>
                </a:cubicBezTo>
                <a:cubicBezTo>
                  <a:pt x="144" y="81"/>
                  <a:pt x="144" y="82"/>
                  <a:pt x="144" y="82"/>
                </a:cubicBezTo>
                <a:cubicBezTo>
                  <a:pt x="143" y="82"/>
                  <a:pt x="143" y="82"/>
                  <a:pt x="143" y="82"/>
                </a:cubicBezTo>
                <a:cubicBezTo>
                  <a:pt x="143" y="82"/>
                  <a:pt x="143" y="82"/>
                  <a:pt x="143" y="82"/>
                </a:cubicBezTo>
                <a:cubicBezTo>
                  <a:pt x="143" y="82"/>
                  <a:pt x="143" y="82"/>
                  <a:pt x="143" y="82"/>
                </a:cubicBezTo>
                <a:cubicBezTo>
                  <a:pt x="142" y="83"/>
                  <a:pt x="142" y="83"/>
                  <a:pt x="142" y="83"/>
                </a:cubicBezTo>
                <a:cubicBezTo>
                  <a:pt x="142" y="83"/>
                  <a:pt x="142" y="83"/>
                  <a:pt x="141" y="83"/>
                </a:cubicBezTo>
                <a:cubicBezTo>
                  <a:pt x="141" y="83"/>
                  <a:pt x="141" y="83"/>
                  <a:pt x="140" y="83"/>
                </a:cubicBezTo>
                <a:cubicBezTo>
                  <a:pt x="140" y="83"/>
                  <a:pt x="140" y="83"/>
                  <a:pt x="140" y="83"/>
                </a:cubicBezTo>
                <a:cubicBezTo>
                  <a:pt x="140" y="83"/>
                  <a:pt x="140" y="83"/>
                  <a:pt x="140" y="83"/>
                </a:cubicBezTo>
                <a:cubicBezTo>
                  <a:pt x="139" y="82"/>
                  <a:pt x="139" y="81"/>
                  <a:pt x="139" y="81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0" y="80"/>
                  <a:pt x="139" y="81"/>
                  <a:pt x="139" y="81"/>
                </a:cubicBezTo>
                <a:cubicBezTo>
                  <a:pt x="139" y="81"/>
                  <a:pt x="138" y="81"/>
                  <a:pt x="138" y="81"/>
                </a:cubicBezTo>
                <a:cubicBezTo>
                  <a:pt x="138" y="81"/>
                  <a:pt x="137" y="81"/>
                  <a:pt x="137" y="81"/>
                </a:cubicBezTo>
                <a:cubicBezTo>
                  <a:pt x="136" y="81"/>
                  <a:pt x="136" y="81"/>
                  <a:pt x="136" y="82"/>
                </a:cubicBezTo>
                <a:cubicBezTo>
                  <a:pt x="136" y="82"/>
                  <a:pt x="135" y="82"/>
                  <a:pt x="135" y="82"/>
                </a:cubicBezTo>
                <a:cubicBezTo>
                  <a:pt x="134" y="82"/>
                  <a:pt x="134" y="82"/>
                  <a:pt x="134" y="83"/>
                </a:cubicBezTo>
                <a:cubicBezTo>
                  <a:pt x="133" y="83"/>
                  <a:pt x="133" y="83"/>
                  <a:pt x="133" y="83"/>
                </a:cubicBezTo>
                <a:cubicBezTo>
                  <a:pt x="133" y="84"/>
                  <a:pt x="133" y="84"/>
                  <a:pt x="133" y="84"/>
                </a:cubicBezTo>
                <a:cubicBezTo>
                  <a:pt x="133" y="84"/>
                  <a:pt x="133" y="84"/>
                  <a:pt x="133" y="85"/>
                </a:cubicBezTo>
                <a:cubicBezTo>
                  <a:pt x="133" y="85"/>
                  <a:pt x="133" y="85"/>
                  <a:pt x="133" y="85"/>
                </a:cubicBezTo>
                <a:cubicBezTo>
                  <a:pt x="133" y="85"/>
                  <a:pt x="133" y="85"/>
                  <a:pt x="133" y="85"/>
                </a:cubicBezTo>
                <a:cubicBezTo>
                  <a:pt x="133" y="85"/>
                  <a:pt x="133" y="85"/>
                  <a:pt x="133" y="85"/>
                </a:cubicBezTo>
                <a:cubicBezTo>
                  <a:pt x="133" y="85"/>
                  <a:pt x="133" y="85"/>
                  <a:pt x="133" y="85"/>
                </a:cubicBezTo>
                <a:cubicBezTo>
                  <a:pt x="134" y="85"/>
                  <a:pt x="134" y="85"/>
                  <a:pt x="134" y="85"/>
                </a:cubicBezTo>
                <a:cubicBezTo>
                  <a:pt x="134" y="85"/>
                  <a:pt x="134" y="86"/>
                  <a:pt x="134" y="86"/>
                </a:cubicBezTo>
                <a:cubicBezTo>
                  <a:pt x="134" y="86"/>
                  <a:pt x="134" y="87"/>
                  <a:pt x="133" y="87"/>
                </a:cubicBezTo>
                <a:cubicBezTo>
                  <a:pt x="133" y="87"/>
                  <a:pt x="133" y="87"/>
                  <a:pt x="133" y="87"/>
                </a:cubicBezTo>
                <a:cubicBezTo>
                  <a:pt x="132" y="87"/>
                  <a:pt x="132" y="87"/>
                  <a:pt x="132" y="87"/>
                </a:cubicBezTo>
                <a:cubicBezTo>
                  <a:pt x="132" y="87"/>
                  <a:pt x="132" y="87"/>
                  <a:pt x="132" y="87"/>
                </a:cubicBezTo>
                <a:cubicBezTo>
                  <a:pt x="131" y="87"/>
                  <a:pt x="131" y="87"/>
                  <a:pt x="131" y="87"/>
                </a:cubicBezTo>
                <a:cubicBezTo>
                  <a:pt x="131" y="87"/>
                  <a:pt x="131" y="87"/>
                  <a:pt x="131" y="87"/>
                </a:cubicBezTo>
                <a:cubicBezTo>
                  <a:pt x="131" y="87"/>
                  <a:pt x="131" y="87"/>
                  <a:pt x="131" y="87"/>
                </a:cubicBezTo>
                <a:cubicBezTo>
                  <a:pt x="131" y="88"/>
                  <a:pt x="131" y="88"/>
                  <a:pt x="130" y="88"/>
                </a:cubicBezTo>
                <a:cubicBezTo>
                  <a:pt x="130" y="88"/>
                  <a:pt x="130" y="88"/>
                  <a:pt x="130" y="88"/>
                </a:cubicBezTo>
                <a:cubicBezTo>
                  <a:pt x="129" y="88"/>
                  <a:pt x="129" y="88"/>
                  <a:pt x="129" y="88"/>
                </a:cubicBezTo>
                <a:cubicBezTo>
                  <a:pt x="129" y="88"/>
                  <a:pt x="129" y="88"/>
                  <a:pt x="128" y="88"/>
                </a:cubicBezTo>
                <a:cubicBezTo>
                  <a:pt x="128" y="88"/>
                  <a:pt x="128" y="88"/>
                  <a:pt x="127" y="88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90"/>
                  <a:pt x="126" y="91"/>
                  <a:pt x="126" y="91"/>
                </a:cubicBezTo>
                <a:cubicBezTo>
                  <a:pt x="126" y="91"/>
                  <a:pt x="126" y="91"/>
                  <a:pt x="126" y="92"/>
                </a:cubicBezTo>
                <a:cubicBezTo>
                  <a:pt x="126" y="92"/>
                  <a:pt x="125" y="92"/>
                  <a:pt x="125" y="92"/>
                </a:cubicBezTo>
                <a:cubicBezTo>
                  <a:pt x="125" y="93"/>
                  <a:pt x="125" y="93"/>
                  <a:pt x="125" y="94"/>
                </a:cubicBezTo>
                <a:cubicBezTo>
                  <a:pt x="124" y="94"/>
                  <a:pt x="124" y="94"/>
                  <a:pt x="124" y="94"/>
                </a:cubicBezTo>
                <a:cubicBezTo>
                  <a:pt x="124" y="94"/>
                  <a:pt x="124" y="94"/>
                  <a:pt x="124" y="94"/>
                </a:cubicBezTo>
                <a:cubicBezTo>
                  <a:pt x="124" y="94"/>
                  <a:pt x="124" y="94"/>
                  <a:pt x="124" y="94"/>
                </a:cubicBezTo>
                <a:cubicBezTo>
                  <a:pt x="124" y="94"/>
                  <a:pt x="124" y="94"/>
                  <a:pt x="124" y="95"/>
                </a:cubicBezTo>
                <a:cubicBezTo>
                  <a:pt x="123" y="96"/>
                  <a:pt x="123" y="96"/>
                  <a:pt x="122" y="96"/>
                </a:cubicBezTo>
                <a:cubicBezTo>
                  <a:pt x="123" y="96"/>
                  <a:pt x="123" y="96"/>
                  <a:pt x="123" y="97"/>
                </a:cubicBezTo>
                <a:cubicBezTo>
                  <a:pt x="123" y="97"/>
                  <a:pt x="123" y="98"/>
                  <a:pt x="123" y="98"/>
                </a:cubicBezTo>
                <a:cubicBezTo>
                  <a:pt x="123" y="99"/>
                  <a:pt x="122" y="99"/>
                  <a:pt x="122" y="99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1"/>
                </a:cubicBezTo>
                <a:cubicBezTo>
                  <a:pt x="122" y="101"/>
                  <a:pt x="122" y="101"/>
                  <a:pt x="121" y="101"/>
                </a:cubicBezTo>
                <a:cubicBezTo>
                  <a:pt x="121" y="101"/>
                  <a:pt x="121" y="101"/>
                  <a:pt x="120" y="101"/>
                </a:cubicBezTo>
                <a:cubicBezTo>
                  <a:pt x="120" y="101"/>
                  <a:pt x="120" y="101"/>
                  <a:pt x="120" y="101"/>
                </a:cubicBezTo>
                <a:cubicBezTo>
                  <a:pt x="120" y="101"/>
                  <a:pt x="120" y="101"/>
                  <a:pt x="119" y="102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18" y="102"/>
                  <a:pt x="118" y="103"/>
                  <a:pt x="118" y="103"/>
                </a:cubicBezTo>
                <a:cubicBezTo>
                  <a:pt x="117" y="103"/>
                  <a:pt x="117" y="104"/>
                  <a:pt x="116" y="104"/>
                </a:cubicBezTo>
                <a:cubicBezTo>
                  <a:pt x="116" y="104"/>
                  <a:pt x="116" y="105"/>
                  <a:pt x="115" y="105"/>
                </a:cubicBezTo>
                <a:cubicBezTo>
                  <a:pt x="115" y="105"/>
                  <a:pt x="115" y="106"/>
                  <a:pt x="114" y="106"/>
                </a:cubicBezTo>
                <a:cubicBezTo>
                  <a:pt x="114" y="106"/>
                  <a:pt x="114" y="106"/>
                  <a:pt x="114" y="106"/>
                </a:cubicBezTo>
                <a:cubicBezTo>
                  <a:pt x="114" y="106"/>
                  <a:pt x="113" y="106"/>
                  <a:pt x="113" y="106"/>
                </a:cubicBezTo>
                <a:cubicBezTo>
                  <a:pt x="113" y="106"/>
                  <a:pt x="113" y="106"/>
                  <a:pt x="113" y="107"/>
                </a:cubicBezTo>
                <a:cubicBezTo>
                  <a:pt x="113" y="107"/>
                  <a:pt x="113" y="107"/>
                  <a:pt x="112" y="107"/>
                </a:cubicBezTo>
                <a:cubicBezTo>
                  <a:pt x="112" y="107"/>
                  <a:pt x="112" y="107"/>
                  <a:pt x="112" y="108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12" y="109"/>
                  <a:pt x="112" y="109"/>
                  <a:pt x="112" y="110"/>
                </a:cubicBezTo>
                <a:cubicBezTo>
                  <a:pt x="112" y="110"/>
                  <a:pt x="112" y="110"/>
                  <a:pt x="112" y="111"/>
                </a:cubicBezTo>
                <a:cubicBezTo>
                  <a:pt x="112" y="111"/>
                  <a:pt x="112" y="111"/>
                  <a:pt x="112" y="112"/>
                </a:cubicBezTo>
                <a:cubicBezTo>
                  <a:pt x="112" y="112"/>
                  <a:pt x="112" y="112"/>
                  <a:pt x="112" y="112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3" y="113"/>
                  <a:pt x="113" y="113"/>
                  <a:pt x="113" y="114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13" y="114"/>
                  <a:pt x="113" y="115"/>
                  <a:pt x="113" y="115"/>
                </a:cubicBezTo>
                <a:cubicBezTo>
                  <a:pt x="113" y="115"/>
                  <a:pt x="114" y="116"/>
                  <a:pt x="113" y="117"/>
                </a:cubicBezTo>
                <a:cubicBezTo>
                  <a:pt x="113" y="118"/>
                  <a:pt x="113" y="119"/>
                  <a:pt x="112" y="120"/>
                </a:cubicBezTo>
                <a:cubicBezTo>
                  <a:pt x="112" y="120"/>
                  <a:pt x="112" y="120"/>
                  <a:pt x="111" y="120"/>
                </a:cubicBezTo>
                <a:cubicBezTo>
                  <a:pt x="111" y="120"/>
                  <a:pt x="110" y="120"/>
                  <a:pt x="110" y="120"/>
                </a:cubicBezTo>
                <a:cubicBezTo>
                  <a:pt x="110" y="120"/>
                  <a:pt x="110" y="120"/>
                  <a:pt x="110" y="120"/>
                </a:cubicBezTo>
                <a:cubicBezTo>
                  <a:pt x="109" y="119"/>
                  <a:pt x="109" y="119"/>
                  <a:pt x="109" y="119"/>
                </a:cubicBezTo>
                <a:cubicBezTo>
                  <a:pt x="109" y="119"/>
                  <a:pt x="109" y="119"/>
                  <a:pt x="109" y="118"/>
                </a:cubicBezTo>
                <a:cubicBezTo>
                  <a:pt x="109" y="118"/>
                  <a:pt x="109" y="118"/>
                  <a:pt x="109" y="118"/>
                </a:cubicBezTo>
                <a:cubicBezTo>
                  <a:pt x="109" y="118"/>
                  <a:pt x="108" y="117"/>
                  <a:pt x="108" y="117"/>
                </a:cubicBezTo>
                <a:cubicBezTo>
                  <a:pt x="108" y="117"/>
                  <a:pt x="108" y="117"/>
                  <a:pt x="108" y="117"/>
                </a:cubicBezTo>
                <a:cubicBezTo>
                  <a:pt x="108" y="117"/>
                  <a:pt x="108" y="116"/>
                  <a:pt x="108" y="116"/>
                </a:cubicBezTo>
                <a:cubicBezTo>
                  <a:pt x="108" y="116"/>
                  <a:pt x="108" y="115"/>
                  <a:pt x="108" y="115"/>
                </a:cubicBezTo>
                <a:cubicBezTo>
                  <a:pt x="108" y="115"/>
                  <a:pt x="108" y="115"/>
                  <a:pt x="108" y="115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8" y="112"/>
                  <a:pt x="108" y="112"/>
                  <a:pt x="108" y="112"/>
                </a:cubicBezTo>
                <a:cubicBezTo>
                  <a:pt x="107" y="112"/>
                  <a:pt x="107" y="112"/>
                  <a:pt x="107" y="112"/>
                </a:cubicBezTo>
                <a:cubicBezTo>
                  <a:pt x="107" y="112"/>
                  <a:pt x="107" y="112"/>
                  <a:pt x="107" y="112"/>
                </a:cubicBezTo>
                <a:cubicBezTo>
                  <a:pt x="107" y="112"/>
                  <a:pt x="107" y="112"/>
                  <a:pt x="107" y="111"/>
                </a:cubicBezTo>
                <a:cubicBezTo>
                  <a:pt x="107" y="111"/>
                  <a:pt x="107" y="111"/>
                  <a:pt x="107" y="111"/>
                </a:cubicBezTo>
                <a:cubicBezTo>
                  <a:pt x="106" y="111"/>
                  <a:pt x="106" y="111"/>
                  <a:pt x="106" y="110"/>
                </a:cubicBezTo>
                <a:cubicBezTo>
                  <a:pt x="106" y="110"/>
                  <a:pt x="106" y="111"/>
                  <a:pt x="106" y="111"/>
                </a:cubicBezTo>
                <a:cubicBezTo>
                  <a:pt x="105" y="111"/>
                  <a:pt x="105" y="111"/>
                  <a:pt x="105" y="111"/>
                </a:cubicBezTo>
                <a:cubicBezTo>
                  <a:pt x="105" y="111"/>
                  <a:pt x="105" y="111"/>
                  <a:pt x="105" y="111"/>
                </a:cubicBezTo>
                <a:cubicBezTo>
                  <a:pt x="104" y="111"/>
                  <a:pt x="103" y="110"/>
                  <a:pt x="103" y="110"/>
                </a:cubicBezTo>
                <a:cubicBezTo>
                  <a:pt x="103" y="110"/>
                  <a:pt x="103" y="110"/>
                  <a:pt x="103" y="110"/>
                </a:cubicBezTo>
                <a:cubicBezTo>
                  <a:pt x="103" y="110"/>
                  <a:pt x="103" y="110"/>
                  <a:pt x="103" y="110"/>
                </a:cubicBezTo>
                <a:cubicBezTo>
                  <a:pt x="102" y="110"/>
                  <a:pt x="102" y="110"/>
                  <a:pt x="101" y="110"/>
                </a:cubicBezTo>
                <a:cubicBezTo>
                  <a:pt x="101" y="110"/>
                  <a:pt x="101" y="110"/>
                  <a:pt x="101" y="110"/>
                </a:cubicBezTo>
                <a:cubicBezTo>
                  <a:pt x="100" y="110"/>
                  <a:pt x="99" y="110"/>
                  <a:pt x="99" y="110"/>
                </a:cubicBezTo>
                <a:cubicBezTo>
                  <a:pt x="99" y="110"/>
                  <a:pt x="99" y="110"/>
                  <a:pt x="99" y="110"/>
                </a:cubicBezTo>
                <a:cubicBezTo>
                  <a:pt x="99" y="110"/>
                  <a:pt x="98" y="110"/>
                  <a:pt x="98" y="110"/>
                </a:cubicBezTo>
                <a:cubicBezTo>
                  <a:pt x="98" y="110"/>
                  <a:pt x="98" y="110"/>
                  <a:pt x="98" y="110"/>
                </a:cubicBezTo>
                <a:cubicBezTo>
                  <a:pt x="98" y="110"/>
                  <a:pt x="98" y="110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9" y="111"/>
                  <a:pt x="98" y="112"/>
                  <a:pt x="98" y="112"/>
                </a:cubicBezTo>
                <a:cubicBezTo>
                  <a:pt x="98" y="113"/>
                  <a:pt x="98" y="113"/>
                  <a:pt x="97" y="113"/>
                </a:cubicBezTo>
                <a:cubicBezTo>
                  <a:pt x="97" y="113"/>
                  <a:pt x="97" y="112"/>
                  <a:pt x="96" y="11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96" y="112"/>
                  <a:pt x="96" y="112"/>
                  <a:pt x="95" y="112"/>
                </a:cubicBezTo>
                <a:cubicBezTo>
                  <a:pt x="95" y="112"/>
                  <a:pt x="95" y="112"/>
                  <a:pt x="95" y="112"/>
                </a:cubicBezTo>
                <a:cubicBezTo>
                  <a:pt x="95" y="112"/>
                  <a:pt x="95" y="112"/>
                  <a:pt x="95" y="112"/>
                </a:cubicBezTo>
                <a:cubicBezTo>
                  <a:pt x="95" y="112"/>
                  <a:pt x="95" y="112"/>
                  <a:pt x="95" y="112"/>
                </a:cubicBezTo>
                <a:cubicBezTo>
                  <a:pt x="94" y="112"/>
                  <a:pt x="94" y="112"/>
                  <a:pt x="94" y="112"/>
                </a:cubicBezTo>
                <a:cubicBezTo>
                  <a:pt x="94" y="112"/>
                  <a:pt x="93" y="112"/>
                  <a:pt x="93" y="112"/>
                </a:cubicBezTo>
                <a:cubicBezTo>
                  <a:pt x="93" y="111"/>
                  <a:pt x="93" y="111"/>
                  <a:pt x="93" y="111"/>
                </a:cubicBezTo>
                <a:cubicBezTo>
                  <a:pt x="93" y="111"/>
                  <a:pt x="93" y="111"/>
                  <a:pt x="93" y="111"/>
                </a:cubicBezTo>
                <a:cubicBezTo>
                  <a:pt x="93" y="112"/>
                  <a:pt x="92" y="112"/>
                  <a:pt x="92" y="111"/>
                </a:cubicBezTo>
                <a:cubicBezTo>
                  <a:pt x="92" y="111"/>
                  <a:pt x="92" y="111"/>
                  <a:pt x="92" y="111"/>
                </a:cubicBezTo>
                <a:cubicBezTo>
                  <a:pt x="91" y="111"/>
                  <a:pt x="91" y="111"/>
                  <a:pt x="91" y="111"/>
                </a:cubicBezTo>
                <a:cubicBezTo>
                  <a:pt x="91" y="111"/>
                  <a:pt x="91" y="111"/>
                  <a:pt x="91" y="111"/>
                </a:cubicBezTo>
                <a:cubicBezTo>
                  <a:pt x="91" y="111"/>
                  <a:pt x="91" y="111"/>
                  <a:pt x="90" y="111"/>
                </a:cubicBezTo>
                <a:cubicBezTo>
                  <a:pt x="90" y="111"/>
                  <a:pt x="90" y="111"/>
                  <a:pt x="90" y="111"/>
                </a:cubicBezTo>
                <a:cubicBezTo>
                  <a:pt x="90" y="111"/>
                  <a:pt x="90" y="111"/>
                  <a:pt x="90" y="111"/>
                </a:cubicBezTo>
                <a:cubicBezTo>
                  <a:pt x="89" y="111"/>
                  <a:pt x="89" y="111"/>
                  <a:pt x="89" y="111"/>
                </a:cubicBezTo>
                <a:cubicBezTo>
                  <a:pt x="89" y="112"/>
                  <a:pt x="88" y="112"/>
                  <a:pt x="88" y="112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88" y="113"/>
                  <a:pt x="87" y="113"/>
                  <a:pt x="87" y="113"/>
                </a:cubicBezTo>
                <a:cubicBezTo>
                  <a:pt x="87" y="113"/>
                  <a:pt x="87" y="113"/>
                  <a:pt x="87" y="113"/>
                </a:cubicBezTo>
                <a:cubicBezTo>
                  <a:pt x="87" y="113"/>
                  <a:pt x="87" y="113"/>
                  <a:pt x="86" y="113"/>
                </a:cubicBezTo>
                <a:cubicBezTo>
                  <a:pt x="86" y="113"/>
                  <a:pt x="86" y="113"/>
                  <a:pt x="86" y="113"/>
                </a:cubicBezTo>
                <a:cubicBezTo>
                  <a:pt x="85" y="113"/>
                  <a:pt x="85" y="113"/>
                  <a:pt x="85" y="113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4" y="114"/>
                  <a:pt x="84" y="115"/>
                  <a:pt x="84" y="115"/>
                </a:cubicBezTo>
                <a:cubicBezTo>
                  <a:pt x="84" y="115"/>
                  <a:pt x="84" y="115"/>
                  <a:pt x="84" y="115"/>
                </a:cubicBezTo>
                <a:cubicBezTo>
                  <a:pt x="84" y="116"/>
                  <a:pt x="84" y="116"/>
                  <a:pt x="84" y="116"/>
                </a:cubicBezTo>
                <a:cubicBezTo>
                  <a:pt x="84" y="117"/>
                  <a:pt x="84" y="117"/>
                  <a:pt x="84" y="117"/>
                </a:cubicBezTo>
                <a:cubicBezTo>
                  <a:pt x="84" y="118"/>
                  <a:pt x="84" y="119"/>
                  <a:pt x="84" y="119"/>
                </a:cubicBezTo>
                <a:cubicBezTo>
                  <a:pt x="84" y="120"/>
                  <a:pt x="83" y="120"/>
                  <a:pt x="83" y="120"/>
                </a:cubicBezTo>
                <a:cubicBezTo>
                  <a:pt x="83" y="120"/>
                  <a:pt x="83" y="120"/>
                  <a:pt x="83" y="120"/>
                </a:cubicBezTo>
                <a:cubicBezTo>
                  <a:pt x="83" y="121"/>
                  <a:pt x="83" y="122"/>
                  <a:pt x="83" y="122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83" y="125"/>
                  <a:pt x="83" y="125"/>
                  <a:pt x="83" y="125"/>
                </a:cubicBezTo>
                <a:cubicBezTo>
                  <a:pt x="83" y="125"/>
                  <a:pt x="83" y="125"/>
                  <a:pt x="83" y="125"/>
                </a:cubicBezTo>
                <a:cubicBezTo>
                  <a:pt x="83" y="125"/>
                  <a:pt x="83" y="125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7"/>
                  <a:pt x="83" y="127"/>
                  <a:pt x="83" y="128"/>
                </a:cubicBezTo>
                <a:cubicBezTo>
                  <a:pt x="83" y="128"/>
                  <a:pt x="83" y="128"/>
                  <a:pt x="84" y="12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84" y="129"/>
                  <a:pt x="84" y="129"/>
                  <a:pt x="84" y="129"/>
                </a:cubicBezTo>
                <a:cubicBezTo>
                  <a:pt x="84" y="129"/>
                  <a:pt x="85" y="129"/>
                  <a:pt x="85" y="130"/>
                </a:cubicBezTo>
                <a:cubicBezTo>
                  <a:pt x="85" y="130"/>
                  <a:pt x="85" y="130"/>
                  <a:pt x="85" y="130"/>
                </a:cubicBezTo>
                <a:cubicBezTo>
                  <a:pt x="85" y="130"/>
                  <a:pt x="85" y="130"/>
                  <a:pt x="85" y="130"/>
                </a:cubicBezTo>
                <a:cubicBezTo>
                  <a:pt x="85" y="130"/>
                  <a:pt x="85" y="130"/>
                  <a:pt x="85" y="130"/>
                </a:cubicBezTo>
                <a:cubicBezTo>
                  <a:pt x="85" y="131"/>
                  <a:pt x="86" y="131"/>
                  <a:pt x="86" y="131"/>
                </a:cubicBezTo>
                <a:cubicBezTo>
                  <a:pt x="86" y="131"/>
                  <a:pt x="86" y="131"/>
                  <a:pt x="87" y="131"/>
                </a:cubicBezTo>
                <a:cubicBezTo>
                  <a:pt x="87" y="131"/>
                  <a:pt x="87" y="131"/>
                  <a:pt x="87" y="131"/>
                </a:cubicBezTo>
                <a:cubicBezTo>
                  <a:pt x="87" y="131"/>
                  <a:pt x="87" y="131"/>
                  <a:pt x="87" y="131"/>
                </a:cubicBezTo>
                <a:cubicBezTo>
                  <a:pt x="87" y="132"/>
                  <a:pt x="87" y="132"/>
                  <a:pt x="87" y="132"/>
                </a:cubicBezTo>
                <a:cubicBezTo>
                  <a:pt x="87" y="132"/>
                  <a:pt x="87" y="132"/>
                  <a:pt x="87" y="132"/>
                </a:cubicBezTo>
                <a:cubicBezTo>
                  <a:pt x="87" y="132"/>
                  <a:pt x="87" y="132"/>
                  <a:pt x="87" y="132"/>
                </a:cubicBezTo>
                <a:cubicBezTo>
                  <a:pt x="87" y="132"/>
                  <a:pt x="87" y="132"/>
                  <a:pt x="87" y="132"/>
                </a:cubicBezTo>
                <a:cubicBezTo>
                  <a:pt x="88" y="132"/>
                  <a:pt x="88" y="132"/>
                  <a:pt x="88" y="132"/>
                </a:cubicBezTo>
                <a:cubicBezTo>
                  <a:pt x="88" y="132"/>
                  <a:pt x="88" y="132"/>
                  <a:pt x="89" y="131"/>
                </a:cubicBezTo>
                <a:cubicBezTo>
                  <a:pt x="89" y="131"/>
                  <a:pt x="89" y="131"/>
                  <a:pt x="89" y="131"/>
                </a:cubicBezTo>
                <a:cubicBezTo>
                  <a:pt x="89" y="131"/>
                  <a:pt x="89" y="131"/>
                  <a:pt x="90" y="131"/>
                </a:cubicBezTo>
                <a:cubicBezTo>
                  <a:pt x="90" y="131"/>
                  <a:pt x="90" y="131"/>
                  <a:pt x="91" y="131"/>
                </a:cubicBezTo>
                <a:cubicBezTo>
                  <a:pt x="91" y="131"/>
                  <a:pt x="92" y="131"/>
                  <a:pt x="92" y="131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2" y="131"/>
                  <a:pt x="92" y="130"/>
                  <a:pt x="92" y="130"/>
                </a:cubicBezTo>
                <a:cubicBezTo>
                  <a:pt x="92" y="130"/>
                  <a:pt x="93" y="130"/>
                  <a:pt x="93" y="130"/>
                </a:cubicBezTo>
                <a:cubicBezTo>
                  <a:pt x="93" y="130"/>
                  <a:pt x="93" y="129"/>
                  <a:pt x="93" y="129"/>
                </a:cubicBezTo>
                <a:cubicBezTo>
                  <a:pt x="93" y="128"/>
                  <a:pt x="93" y="128"/>
                  <a:pt x="93" y="128"/>
                </a:cubicBezTo>
                <a:cubicBezTo>
                  <a:pt x="93" y="127"/>
                  <a:pt x="94" y="127"/>
                  <a:pt x="94" y="126"/>
                </a:cubicBezTo>
                <a:cubicBezTo>
                  <a:pt x="95" y="126"/>
                  <a:pt x="95" y="126"/>
                  <a:pt x="96" y="126"/>
                </a:cubicBezTo>
                <a:cubicBezTo>
                  <a:pt x="96" y="126"/>
                  <a:pt x="96" y="126"/>
                  <a:pt x="97" y="126"/>
                </a:cubicBezTo>
                <a:cubicBezTo>
                  <a:pt x="97" y="125"/>
                  <a:pt x="98" y="125"/>
                  <a:pt x="99" y="125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100" y="126"/>
                  <a:pt x="100" y="126"/>
                  <a:pt x="100" y="126"/>
                </a:cubicBezTo>
                <a:cubicBezTo>
                  <a:pt x="101" y="126"/>
                  <a:pt x="101" y="126"/>
                  <a:pt x="101" y="127"/>
                </a:cubicBezTo>
                <a:cubicBezTo>
                  <a:pt x="101" y="127"/>
                  <a:pt x="101" y="128"/>
                  <a:pt x="100" y="129"/>
                </a:cubicBezTo>
                <a:cubicBezTo>
                  <a:pt x="100" y="129"/>
                  <a:pt x="100" y="129"/>
                  <a:pt x="100" y="129"/>
                </a:cubicBezTo>
                <a:cubicBezTo>
                  <a:pt x="99" y="129"/>
                  <a:pt x="99" y="129"/>
                  <a:pt x="99" y="130"/>
                </a:cubicBezTo>
                <a:cubicBezTo>
                  <a:pt x="99" y="130"/>
                  <a:pt x="99" y="130"/>
                  <a:pt x="99" y="130"/>
                </a:cubicBezTo>
                <a:cubicBezTo>
                  <a:pt x="99" y="130"/>
                  <a:pt x="100" y="131"/>
                  <a:pt x="100" y="131"/>
                </a:cubicBezTo>
                <a:cubicBezTo>
                  <a:pt x="100" y="131"/>
                  <a:pt x="100" y="131"/>
                  <a:pt x="100" y="131"/>
                </a:cubicBezTo>
                <a:cubicBezTo>
                  <a:pt x="99" y="131"/>
                  <a:pt x="99" y="132"/>
                  <a:pt x="99" y="132"/>
                </a:cubicBezTo>
                <a:cubicBezTo>
                  <a:pt x="99" y="132"/>
                  <a:pt x="99" y="133"/>
                  <a:pt x="99" y="133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98" y="133"/>
                  <a:pt x="98" y="133"/>
                  <a:pt x="98" y="133"/>
                </a:cubicBezTo>
                <a:cubicBezTo>
                  <a:pt x="98" y="133"/>
                  <a:pt x="98" y="133"/>
                  <a:pt x="98" y="133"/>
                </a:cubicBezTo>
                <a:cubicBezTo>
                  <a:pt x="98" y="133"/>
                  <a:pt x="98" y="133"/>
                  <a:pt x="98" y="134"/>
                </a:cubicBezTo>
                <a:cubicBezTo>
                  <a:pt x="98" y="134"/>
                  <a:pt x="98" y="135"/>
                  <a:pt x="98" y="135"/>
                </a:cubicBezTo>
                <a:cubicBezTo>
                  <a:pt x="97" y="136"/>
                  <a:pt x="97" y="136"/>
                  <a:pt x="97" y="136"/>
                </a:cubicBezTo>
                <a:cubicBezTo>
                  <a:pt x="97" y="136"/>
                  <a:pt x="98" y="136"/>
                  <a:pt x="98" y="136"/>
                </a:cubicBezTo>
                <a:cubicBezTo>
                  <a:pt x="98" y="136"/>
                  <a:pt x="98" y="136"/>
                  <a:pt x="98" y="136"/>
                </a:cubicBezTo>
                <a:cubicBezTo>
                  <a:pt x="98" y="136"/>
                  <a:pt x="98" y="136"/>
                  <a:pt x="98" y="136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0" y="136"/>
                  <a:pt x="100" y="136"/>
                  <a:pt x="100" y="136"/>
                </a:cubicBezTo>
                <a:cubicBezTo>
                  <a:pt x="100" y="136"/>
                  <a:pt x="100" y="136"/>
                  <a:pt x="100" y="136"/>
                </a:cubicBezTo>
                <a:cubicBezTo>
                  <a:pt x="100" y="136"/>
                  <a:pt x="100" y="136"/>
                  <a:pt x="100" y="136"/>
                </a:cubicBezTo>
                <a:cubicBezTo>
                  <a:pt x="101" y="136"/>
                  <a:pt x="101" y="136"/>
                  <a:pt x="101" y="136"/>
                </a:cubicBezTo>
                <a:cubicBezTo>
                  <a:pt x="101" y="136"/>
                  <a:pt x="101" y="136"/>
                  <a:pt x="101" y="136"/>
                </a:cubicBezTo>
                <a:cubicBezTo>
                  <a:pt x="101" y="136"/>
                  <a:pt x="102" y="136"/>
                  <a:pt x="102" y="136"/>
                </a:cubicBezTo>
                <a:cubicBezTo>
                  <a:pt x="102" y="136"/>
                  <a:pt x="103" y="136"/>
                  <a:pt x="103" y="136"/>
                </a:cubicBezTo>
                <a:cubicBezTo>
                  <a:pt x="104" y="136"/>
                  <a:pt x="104" y="136"/>
                  <a:pt x="105" y="13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6" y="137"/>
                  <a:pt x="106" y="137"/>
                  <a:pt x="106" y="138"/>
                </a:cubicBezTo>
                <a:cubicBezTo>
                  <a:pt x="106" y="138"/>
                  <a:pt x="106" y="138"/>
                  <a:pt x="106" y="138"/>
                </a:cubicBezTo>
                <a:cubicBezTo>
                  <a:pt x="106" y="138"/>
                  <a:pt x="106" y="138"/>
                  <a:pt x="106" y="138"/>
                </a:cubicBezTo>
                <a:cubicBezTo>
                  <a:pt x="106" y="139"/>
                  <a:pt x="106" y="139"/>
                  <a:pt x="106" y="139"/>
                </a:cubicBezTo>
                <a:cubicBezTo>
                  <a:pt x="106" y="139"/>
                  <a:pt x="106" y="139"/>
                  <a:pt x="106" y="139"/>
                </a:cubicBezTo>
                <a:cubicBezTo>
                  <a:pt x="106" y="139"/>
                  <a:pt x="106" y="139"/>
                  <a:pt x="106" y="140"/>
                </a:cubicBezTo>
                <a:cubicBezTo>
                  <a:pt x="106" y="140"/>
                  <a:pt x="106" y="140"/>
                  <a:pt x="106" y="140"/>
                </a:cubicBezTo>
                <a:cubicBezTo>
                  <a:pt x="106" y="140"/>
                  <a:pt x="106" y="140"/>
                  <a:pt x="106" y="140"/>
                </a:cubicBezTo>
                <a:cubicBezTo>
                  <a:pt x="106" y="141"/>
                  <a:pt x="106" y="141"/>
                  <a:pt x="106" y="141"/>
                </a:cubicBezTo>
                <a:cubicBezTo>
                  <a:pt x="106" y="141"/>
                  <a:pt x="106" y="141"/>
                  <a:pt x="106" y="141"/>
                </a:cubicBezTo>
                <a:cubicBezTo>
                  <a:pt x="106" y="142"/>
                  <a:pt x="106" y="143"/>
                  <a:pt x="106" y="143"/>
                </a:cubicBezTo>
                <a:cubicBezTo>
                  <a:pt x="106" y="144"/>
                  <a:pt x="106" y="144"/>
                  <a:pt x="106" y="144"/>
                </a:cubicBezTo>
                <a:cubicBezTo>
                  <a:pt x="105" y="144"/>
                  <a:pt x="105" y="144"/>
                  <a:pt x="105" y="144"/>
                </a:cubicBezTo>
                <a:cubicBezTo>
                  <a:pt x="105" y="144"/>
                  <a:pt x="105" y="144"/>
                  <a:pt x="105" y="144"/>
                </a:cubicBezTo>
                <a:cubicBezTo>
                  <a:pt x="105" y="144"/>
                  <a:pt x="105" y="145"/>
                  <a:pt x="105" y="145"/>
                </a:cubicBezTo>
                <a:cubicBezTo>
                  <a:pt x="105" y="145"/>
                  <a:pt x="105" y="145"/>
                  <a:pt x="105" y="145"/>
                </a:cubicBezTo>
                <a:cubicBezTo>
                  <a:pt x="105" y="145"/>
                  <a:pt x="105" y="145"/>
                  <a:pt x="106" y="145"/>
                </a:cubicBezTo>
                <a:cubicBezTo>
                  <a:pt x="106" y="146"/>
                  <a:pt x="106" y="146"/>
                  <a:pt x="106" y="146"/>
                </a:cubicBezTo>
                <a:cubicBezTo>
                  <a:pt x="106" y="147"/>
                  <a:pt x="106" y="147"/>
                  <a:pt x="106" y="147"/>
                </a:cubicBezTo>
                <a:cubicBezTo>
                  <a:pt x="106" y="147"/>
                  <a:pt x="107" y="147"/>
                  <a:pt x="107" y="147"/>
                </a:cubicBezTo>
                <a:cubicBezTo>
                  <a:pt x="107" y="148"/>
                  <a:pt x="107" y="148"/>
                  <a:pt x="107" y="148"/>
                </a:cubicBezTo>
                <a:cubicBezTo>
                  <a:pt x="107" y="148"/>
                  <a:pt x="107" y="148"/>
                  <a:pt x="108" y="148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09" y="148"/>
                  <a:pt x="109" y="148"/>
                  <a:pt x="110" y="148"/>
                </a:cubicBezTo>
                <a:cubicBezTo>
                  <a:pt x="110" y="148"/>
                  <a:pt x="110" y="148"/>
                  <a:pt x="110" y="148"/>
                </a:cubicBezTo>
                <a:cubicBezTo>
                  <a:pt x="110" y="148"/>
                  <a:pt x="110" y="148"/>
                  <a:pt x="111" y="147"/>
                </a:cubicBezTo>
                <a:cubicBezTo>
                  <a:pt x="111" y="147"/>
                  <a:pt x="111" y="147"/>
                  <a:pt x="111" y="147"/>
                </a:cubicBezTo>
                <a:cubicBezTo>
                  <a:pt x="111" y="147"/>
                  <a:pt x="111" y="147"/>
                  <a:pt x="111" y="147"/>
                </a:cubicBezTo>
                <a:cubicBezTo>
                  <a:pt x="111" y="147"/>
                  <a:pt x="111" y="147"/>
                  <a:pt x="112" y="147"/>
                </a:cubicBezTo>
                <a:cubicBezTo>
                  <a:pt x="112" y="147"/>
                  <a:pt x="112" y="147"/>
                  <a:pt x="112" y="147"/>
                </a:cubicBezTo>
                <a:cubicBezTo>
                  <a:pt x="113" y="147"/>
                  <a:pt x="113" y="147"/>
                  <a:pt x="113" y="147"/>
                </a:cubicBezTo>
                <a:cubicBezTo>
                  <a:pt x="114" y="147"/>
                  <a:pt x="114" y="147"/>
                  <a:pt x="114" y="147"/>
                </a:cubicBezTo>
                <a:cubicBezTo>
                  <a:pt x="114" y="147"/>
                  <a:pt x="114" y="147"/>
                  <a:pt x="114" y="147"/>
                </a:cubicBezTo>
                <a:cubicBezTo>
                  <a:pt x="115" y="147"/>
                  <a:pt x="115" y="148"/>
                  <a:pt x="115" y="148"/>
                </a:cubicBezTo>
                <a:cubicBezTo>
                  <a:pt x="115" y="148"/>
                  <a:pt x="115" y="148"/>
                  <a:pt x="115" y="148"/>
                </a:cubicBezTo>
                <a:cubicBezTo>
                  <a:pt x="115" y="148"/>
                  <a:pt x="115" y="148"/>
                  <a:pt x="116" y="149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6" y="148"/>
                  <a:pt x="117" y="148"/>
                  <a:pt x="117" y="148"/>
                </a:cubicBezTo>
                <a:cubicBezTo>
                  <a:pt x="117" y="148"/>
                  <a:pt x="117" y="148"/>
                  <a:pt x="117" y="148"/>
                </a:cubicBezTo>
                <a:cubicBezTo>
                  <a:pt x="117" y="148"/>
                  <a:pt x="117" y="148"/>
                  <a:pt x="117" y="147"/>
                </a:cubicBezTo>
                <a:cubicBezTo>
                  <a:pt x="117" y="147"/>
                  <a:pt x="117" y="147"/>
                  <a:pt x="117" y="147"/>
                </a:cubicBezTo>
                <a:cubicBezTo>
                  <a:pt x="117" y="147"/>
                  <a:pt x="117" y="147"/>
                  <a:pt x="117" y="147"/>
                </a:cubicBezTo>
                <a:cubicBezTo>
                  <a:pt x="117" y="146"/>
                  <a:pt x="118" y="146"/>
                  <a:pt x="118" y="146"/>
                </a:cubicBezTo>
                <a:cubicBezTo>
                  <a:pt x="118" y="145"/>
                  <a:pt x="118" y="145"/>
                  <a:pt x="118" y="145"/>
                </a:cubicBezTo>
                <a:cubicBezTo>
                  <a:pt x="119" y="145"/>
                  <a:pt x="119" y="145"/>
                  <a:pt x="119" y="145"/>
                </a:cubicBezTo>
                <a:cubicBezTo>
                  <a:pt x="119" y="145"/>
                  <a:pt x="119" y="144"/>
                  <a:pt x="120" y="144"/>
                </a:cubicBezTo>
                <a:cubicBezTo>
                  <a:pt x="118" y="147"/>
                  <a:pt x="116" y="150"/>
                  <a:pt x="114" y="153"/>
                </a:cubicBezTo>
                <a:cubicBezTo>
                  <a:pt x="114" y="153"/>
                  <a:pt x="114" y="153"/>
                  <a:pt x="114" y="153"/>
                </a:cubicBezTo>
                <a:cubicBezTo>
                  <a:pt x="113" y="152"/>
                  <a:pt x="113" y="152"/>
                  <a:pt x="113" y="152"/>
                </a:cubicBezTo>
                <a:cubicBezTo>
                  <a:pt x="113" y="152"/>
                  <a:pt x="113" y="151"/>
                  <a:pt x="113" y="151"/>
                </a:cubicBezTo>
                <a:cubicBezTo>
                  <a:pt x="113" y="151"/>
                  <a:pt x="113" y="151"/>
                  <a:pt x="113" y="151"/>
                </a:cubicBezTo>
                <a:cubicBezTo>
                  <a:pt x="113" y="151"/>
                  <a:pt x="113" y="151"/>
                  <a:pt x="113" y="151"/>
                </a:cubicBezTo>
                <a:cubicBezTo>
                  <a:pt x="113" y="150"/>
                  <a:pt x="113" y="150"/>
                  <a:pt x="113" y="150"/>
                </a:cubicBezTo>
                <a:cubicBezTo>
                  <a:pt x="113" y="150"/>
                  <a:pt x="113" y="150"/>
                  <a:pt x="113" y="150"/>
                </a:cubicBezTo>
                <a:cubicBezTo>
                  <a:pt x="113" y="150"/>
                  <a:pt x="113" y="150"/>
                  <a:pt x="113" y="150"/>
                </a:cubicBezTo>
                <a:cubicBezTo>
                  <a:pt x="112" y="150"/>
                  <a:pt x="112" y="150"/>
                  <a:pt x="112" y="150"/>
                </a:cubicBezTo>
                <a:cubicBezTo>
                  <a:pt x="112" y="150"/>
                  <a:pt x="112" y="150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12" y="151"/>
                  <a:pt x="111" y="152"/>
                  <a:pt x="111" y="152"/>
                </a:cubicBezTo>
                <a:cubicBezTo>
                  <a:pt x="111" y="152"/>
                  <a:pt x="111" y="152"/>
                  <a:pt x="110" y="152"/>
                </a:cubicBezTo>
                <a:cubicBezTo>
                  <a:pt x="110" y="152"/>
                  <a:pt x="110" y="152"/>
                  <a:pt x="110" y="152"/>
                </a:cubicBezTo>
                <a:cubicBezTo>
                  <a:pt x="110" y="152"/>
                  <a:pt x="110" y="152"/>
                  <a:pt x="110" y="152"/>
                </a:cubicBezTo>
                <a:cubicBezTo>
                  <a:pt x="110" y="152"/>
                  <a:pt x="110" y="152"/>
                  <a:pt x="110" y="152"/>
                </a:cubicBezTo>
                <a:cubicBezTo>
                  <a:pt x="110" y="152"/>
                  <a:pt x="110" y="152"/>
                  <a:pt x="110" y="152"/>
                </a:cubicBezTo>
                <a:cubicBezTo>
                  <a:pt x="110" y="152"/>
                  <a:pt x="109" y="152"/>
                  <a:pt x="109" y="152"/>
                </a:cubicBezTo>
                <a:cubicBezTo>
                  <a:pt x="109" y="152"/>
                  <a:pt x="109" y="152"/>
                  <a:pt x="109" y="152"/>
                </a:cubicBezTo>
                <a:cubicBezTo>
                  <a:pt x="109" y="152"/>
                  <a:pt x="109" y="152"/>
                  <a:pt x="109" y="152"/>
                </a:cubicBezTo>
                <a:cubicBezTo>
                  <a:pt x="108" y="152"/>
                  <a:pt x="108" y="152"/>
                  <a:pt x="108" y="151"/>
                </a:cubicBezTo>
                <a:cubicBezTo>
                  <a:pt x="108" y="151"/>
                  <a:pt x="108" y="151"/>
                  <a:pt x="108" y="151"/>
                </a:cubicBezTo>
                <a:cubicBezTo>
                  <a:pt x="108" y="151"/>
                  <a:pt x="108" y="151"/>
                  <a:pt x="108" y="151"/>
                </a:cubicBezTo>
                <a:cubicBezTo>
                  <a:pt x="108" y="151"/>
                  <a:pt x="108" y="151"/>
                  <a:pt x="107" y="151"/>
                </a:cubicBezTo>
                <a:cubicBezTo>
                  <a:pt x="107" y="151"/>
                  <a:pt x="107" y="151"/>
                  <a:pt x="107" y="151"/>
                </a:cubicBezTo>
                <a:cubicBezTo>
                  <a:pt x="107" y="151"/>
                  <a:pt x="107" y="151"/>
                  <a:pt x="107" y="151"/>
                </a:cubicBezTo>
                <a:cubicBezTo>
                  <a:pt x="107" y="151"/>
                  <a:pt x="107" y="151"/>
                  <a:pt x="106" y="151"/>
                </a:cubicBezTo>
                <a:cubicBezTo>
                  <a:pt x="106" y="151"/>
                  <a:pt x="106" y="151"/>
                  <a:pt x="106" y="150"/>
                </a:cubicBezTo>
                <a:cubicBezTo>
                  <a:pt x="105" y="151"/>
                  <a:pt x="105" y="151"/>
                  <a:pt x="105" y="151"/>
                </a:cubicBezTo>
                <a:cubicBezTo>
                  <a:pt x="105" y="151"/>
                  <a:pt x="105" y="151"/>
                  <a:pt x="105" y="151"/>
                </a:cubicBezTo>
                <a:cubicBezTo>
                  <a:pt x="104" y="150"/>
                  <a:pt x="104" y="150"/>
                  <a:pt x="104" y="150"/>
                </a:cubicBezTo>
                <a:cubicBezTo>
                  <a:pt x="104" y="150"/>
                  <a:pt x="103" y="150"/>
                  <a:pt x="104" y="149"/>
                </a:cubicBezTo>
                <a:close/>
                <a:moveTo>
                  <a:pt x="210" y="73"/>
                </a:moveTo>
                <a:cubicBezTo>
                  <a:pt x="210" y="73"/>
                  <a:pt x="210" y="73"/>
                  <a:pt x="210" y="74"/>
                </a:cubicBezTo>
                <a:cubicBezTo>
                  <a:pt x="210" y="74"/>
                  <a:pt x="210" y="74"/>
                  <a:pt x="210" y="74"/>
                </a:cubicBezTo>
                <a:cubicBezTo>
                  <a:pt x="210" y="74"/>
                  <a:pt x="210" y="74"/>
                  <a:pt x="210" y="75"/>
                </a:cubicBezTo>
                <a:cubicBezTo>
                  <a:pt x="210" y="75"/>
                  <a:pt x="210" y="74"/>
                  <a:pt x="210" y="74"/>
                </a:cubicBezTo>
                <a:cubicBezTo>
                  <a:pt x="210" y="74"/>
                  <a:pt x="210" y="74"/>
                  <a:pt x="210" y="74"/>
                </a:cubicBezTo>
                <a:cubicBezTo>
                  <a:pt x="210" y="74"/>
                  <a:pt x="210" y="74"/>
                  <a:pt x="210" y="74"/>
                </a:cubicBezTo>
                <a:cubicBezTo>
                  <a:pt x="210" y="74"/>
                  <a:pt x="210" y="74"/>
                  <a:pt x="210" y="74"/>
                </a:cubicBezTo>
                <a:cubicBezTo>
                  <a:pt x="210" y="74"/>
                  <a:pt x="210" y="74"/>
                  <a:pt x="210" y="74"/>
                </a:cubicBezTo>
                <a:cubicBezTo>
                  <a:pt x="210" y="74"/>
                  <a:pt x="210" y="73"/>
                  <a:pt x="210" y="73"/>
                </a:cubicBezTo>
                <a:cubicBezTo>
                  <a:pt x="210" y="73"/>
                  <a:pt x="210" y="73"/>
                  <a:pt x="210" y="73"/>
                </a:cubicBezTo>
                <a:close/>
                <a:moveTo>
                  <a:pt x="106" y="23"/>
                </a:moveTo>
                <a:cubicBezTo>
                  <a:pt x="106" y="23"/>
                  <a:pt x="106" y="23"/>
                  <a:pt x="106" y="23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7" y="24"/>
                  <a:pt x="108" y="24"/>
                  <a:pt x="108" y="24"/>
                </a:cubicBezTo>
                <a:cubicBezTo>
                  <a:pt x="108" y="24"/>
                  <a:pt x="108" y="24"/>
                  <a:pt x="109" y="24"/>
                </a:cubicBezTo>
                <a:cubicBezTo>
                  <a:pt x="109" y="24"/>
                  <a:pt x="109" y="24"/>
                  <a:pt x="110" y="24"/>
                </a:cubicBezTo>
                <a:cubicBezTo>
                  <a:pt x="110" y="24"/>
                  <a:pt x="110" y="24"/>
                  <a:pt x="110" y="24"/>
                </a:cubicBezTo>
                <a:cubicBezTo>
                  <a:pt x="110" y="24"/>
                  <a:pt x="110" y="24"/>
                  <a:pt x="110" y="24"/>
                </a:cubicBezTo>
                <a:cubicBezTo>
                  <a:pt x="110" y="24"/>
                  <a:pt x="110" y="24"/>
                  <a:pt x="110" y="24"/>
                </a:cubicBezTo>
                <a:cubicBezTo>
                  <a:pt x="110" y="24"/>
                  <a:pt x="111" y="24"/>
                  <a:pt x="111" y="24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0" y="23"/>
                  <a:pt x="110" y="23"/>
                  <a:pt x="110" y="23"/>
                </a:cubicBezTo>
                <a:cubicBezTo>
                  <a:pt x="110" y="23"/>
                  <a:pt x="110" y="23"/>
                  <a:pt x="110" y="23"/>
                </a:cubicBezTo>
                <a:cubicBezTo>
                  <a:pt x="110" y="23"/>
                  <a:pt x="110" y="23"/>
                  <a:pt x="110" y="23"/>
                </a:cubicBezTo>
                <a:cubicBezTo>
                  <a:pt x="110" y="23"/>
                  <a:pt x="110" y="23"/>
                  <a:pt x="110" y="23"/>
                </a:cubicBezTo>
                <a:cubicBezTo>
                  <a:pt x="109" y="23"/>
                  <a:pt x="109" y="22"/>
                  <a:pt x="109" y="22"/>
                </a:cubicBezTo>
                <a:cubicBezTo>
                  <a:pt x="109" y="22"/>
                  <a:pt x="109" y="22"/>
                  <a:pt x="109" y="22"/>
                </a:cubicBezTo>
                <a:cubicBezTo>
                  <a:pt x="109" y="22"/>
                  <a:pt x="109" y="22"/>
                  <a:pt x="109" y="22"/>
                </a:cubicBezTo>
                <a:cubicBezTo>
                  <a:pt x="109" y="22"/>
                  <a:pt x="108" y="22"/>
                  <a:pt x="108" y="22"/>
                </a:cubicBezTo>
                <a:cubicBezTo>
                  <a:pt x="107" y="22"/>
                  <a:pt x="107" y="22"/>
                  <a:pt x="107" y="22"/>
                </a:cubicBezTo>
                <a:cubicBezTo>
                  <a:pt x="107" y="22"/>
                  <a:pt x="107" y="22"/>
                  <a:pt x="107" y="22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5" y="22"/>
                  <a:pt x="105" y="22"/>
                  <a:pt x="105" y="22"/>
                </a:cubicBezTo>
                <a:cubicBezTo>
                  <a:pt x="105" y="22"/>
                  <a:pt x="105" y="22"/>
                  <a:pt x="105" y="22"/>
                </a:cubicBezTo>
                <a:cubicBezTo>
                  <a:pt x="105" y="22"/>
                  <a:pt x="105" y="22"/>
                  <a:pt x="105" y="22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6" y="23"/>
                  <a:pt x="106" y="23"/>
                  <a:pt x="106" y="23"/>
                </a:cubicBezTo>
                <a:close/>
                <a:moveTo>
                  <a:pt x="136" y="16"/>
                </a:moveTo>
                <a:cubicBezTo>
                  <a:pt x="136" y="16"/>
                  <a:pt x="136" y="16"/>
                  <a:pt x="136" y="16"/>
                </a:cubicBezTo>
                <a:cubicBezTo>
                  <a:pt x="136" y="16"/>
                  <a:pt x="137" y="16"/>
                  <a:pt x="137" y="16"/>
                </a:cubicBezTo>
                <a:cubicBezTo>
                  <a:pt x="137" y="16"/>
                  <a:pt x="137" y="16"/>
                  <a:pt x="137" y="16"/>
                </a:cubicBezTo>
                <a:cubicBezTo>
                  <a:pt x="137" y="16"/>
                  <a:pt x="137" y="16"/>
                  <a:pt x="137" y="16"/>
                </a:cubicBezTo>
                <a:lnTo>
                  <a:pt x="136" y="16"/>
                </a:lnTo>
                <a:close/>
                <a:moveTo>
                  <a:pt x="134" y="15"/>
                </a:moveTo>
                <a:cubicBezTo>
                  <a:pt x="135" y="15"/>
                  <a:pt x="135" y="15"/>
                  <a:pt x="135" y="15"/>
                </a:cubicBezTo>
                <a:cubicBezTo>
                  <a:pt x="135" y="16"/>
                  <a:pt x="135" y="16"/>
                  <a:pt x="135" y="16"/>
                </a:cubicBezTo>
                <a:cubicBezTo>
                  <a:pt x="135" y="16"/>
                  <a:pt x="135" y="16"/>
                  <a:pt x="135" y="16"/>
                </a:cubicBezTo>
                <a:cubicBezTo>
                  <a:pt x="135" y="16"/>
                  <a:pt x="135" y="16"/>
                  <a:pt x="135" y="16"/>
                </a:cubicBezTo>
                <a:cubicBezTo>
                  <a:pt x="135" y="16"/>
                  <a:pt x="135" y="16"/>
                  <a:pt x="136" y="16"/>
                </a:cubicBezTo>
                <a:cubicBezTo>
                  <a:pt x="136" y="16"/>
                  <a:pt x="136" y="16"/>
                  <a:pt x="136" y="16"/>
                </a:cubicBezTo>
                <a:cubicBezTo>
                  <a:pt x="136" y="15"/>
                  <a:pt x="136" y="15"/>
                  <a:pt x="136" y="15"/>
                </a:cubicBezTo>
                <a:cubicBezTo>
                  <a:pt x="136" y="15"/>
                  <a:pt x="136" y="15"/>
                  <a:pt x="136" y="15"/>
                </a:cubicBezTo>
                <a:cubicBezTo>
                  <a:pt x="135" y="15"/>
                  <a:pt x="135" y="15"/>
                  <a:pt x="134" y="15"/>
                </a:cubicBezTo>
                <a:close/>
                <a:moveTo>
                  <a:pt x="132" y="28"/>
                </a:moveTo>
                <a:cubicBezTo>
                  <a:pt x="132" y="28"/>
                  <a:pt x="132" y="29"/>
                  <a:pt x="132" y="29"/>
                </a:cubicBezTo>
                <a:cubicBezTo>
                  <a:pt x="132" y="29"/>
                  <a:pt x="132" y="29"/>
                  <a:pt x="132" y="29"/>
                </a:cubicBezTo>
                <a:cubicBezTo>
                  <a:pt x="132" y="29"/>
                  <a:pt x="132" y="30"/>
                  <a:pt x="131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31" y="30"/>
                  <a:pt x="131" y="30"/>
                  <a:pt x="130" y="30"/>
                </a:cubicBezTo>
                <a:cubicBezTo>
                  <a:pt x="130" y="30"/>
                  <a:pt x="130" y="30"/>
                  <a:pt x="130" y="30"/>
                </a:cubicBezTo>
                <a:cubicBezTo>
                  <a:pt x="129" y="30"/>
                  <a:pt x="129" y="31"/>
                  <a:pt x="129" y="31"/>
                </a:cubicBezTo>
                <a:cubicBezTo>
                  <a:pt x="129" y="31"/>
                  <a:pt x="129" y="31"/>
                  <a:pt x="129" y="31"/>
                </a:cubicBezTo>
                <a:cubicBezTo>
                  <a:pt x="128" y="31"/>
                  <a:pt x="128" y="31"/>
                  <a:pt x="128" y="31"/>
                </a:cubicBezTo>
                <a:cubicBezTo>
                  <a:pt x="128" y="31"/>
                  <a:pt x="128" y="31"/>
                  <a:pt x="128" y="31"/>
                </a:cubicBezTo>
                <a:cubicBezTo>
                  <a:pt x="128" y="31"/>
                  <a:pt x="128" y="31"/>
                  <a:pt x="128" y="32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28" y="32"/>
                  <a:pt x="127" y="32"/>
                  <a:pt x="127" y="32"/>
                </a:cubicBezTo>
                <a:cubicBezTo>
                  <a:pt x="127" y="32"/>
                  <a:pt x="127" y="32"/>
                  <a:pt x="127" y="32"/>
                </a:cubicBezTo>
                <a:cubicBezTo>
                  <a:pt x="127" y="32"/>
                  <a:pt x="127" y="33"/>
                  <a:pt x="127" y="33"/>
                </a:cubicBezTo>
                <a:cubicBezTo>
                  <a:pt x="127" y="33"/>
                  <a:pt x="127" y="33"/>
                  <a:pt x="127" y="33"/>
                </a:cubicBezTo>
                <a:cubicBezTo>
                  <a:pt x="128" y="33"/>
                  <a:pt x="128" y="33"/>
                  <a:pt x="129" y="34"/>
                </a:cubicBezTo>
                <a:cubicBezTo>
                  <a:pt x="129" y="34"/>
                  <a:pt x="129" y="34"/>
                  <a:pt x="129" y="35"/>
                </a:cubicBezTo>
                <a:cubicBezTo>
                  <a:pt x="129" y="35"/>
                  <a:pt x="129" y="35"/>
                  <a:pt x="129" y="35"/>
                </a:cubicBezTo>
                <a:cubicBezTo>
                  <a:pt x="129" y="35"/>
                  <a:pt x="129" y="35"/>
                  <a:pt x="130" y="35"/>
                </a:cubicBezTo>
                <a:cubicBezTo>
                  <a:pt x="130" y="35"/>
                  <a:pt x="130" y="36"/>
                  <a:pt x="130" y="36"/>
                </a:cubicBezTo>
                <a:cubicBezTo>
                  <a:pt x="130" y="36"/>
                  <a:pt x="130" y="37"/>
                  <a:pt x="130" y="37"/>
                </a:cubicBezTo>
                <a:cubicBezTo>
                  <a:pt x="130" y="37"/>
                  <a:pt x="130" y="37"/>
                  <a:pt x="129" y="37"/>
                </a:cubicBezTo>
                <a:cubicBezTo>
                  <a:pt x="129" y="37"/>
                  <a:pt x="129" y="37"/>
                  <a:pt x="129" y="37"/>
                </a:cubicBezTo>
                <a:cubicBezTo>
                  <a:pt x="129" y="37"/>
                  <a:pt x="129" y="37"/>
                  <a:pt x="129" y="37"/>
                </a:cubicBezTo>
                <a:cubicBezTo>
                  <a:pt x="129" y="37"/>
                  <a:pt x="129" y="37"/>
                  <a:pt x="129" y="37"/>
                </a:cubicBezTo>
                <a:cubicBezTo>
                  <a:pt x="128" y="37"/>
                  <a:pt x="128" y="37"/>
                  <a:pt x="127" y="37"/>
                </a:cubicBezTo>
                <a:cubicBezTo>
                  <a:pt x="127" y="37"/>
                  <a:pt x="127" y="37"/>
                  <a:pt x="127" y="37"/>
                </a:cubicBezTo>
                <a:cubicBezTo>
                  <a:pt x="127" y="37"/>
                  <a:pt x="127" y="37"/>
                  <a:pt x="126" y="37"/>
                </a:cubicBezTo>
                <a:cubicBezTo>
                  <a:pt x="126" y="37"/>
                  <a:pt x="126" y="36"/>
                  <a:pt x="126" y="36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25" y="36"/>
                  <a:pt x="125" y="37"/>
                  <a:pt x="125" y="37"/>
                </a:cubicBezTo>
                <a:cubicBezTo>
                  <a:pt x="125" y="37"/>
                  <a:pt x="125" y="37"/>
                  <a:pt x="125" y="37"/>
                </a:cubicBezTo>
                <a:cubicBezTo>
                  <a:pt x="124" y="37"/>
                  <a:pt x="124" y="37"/>
                  <a:pt x="124" y="37"/>
                </a:cubicBezTo>
                <a:cubicBezTo>
                  <a:pt x="124" y="37"/>
                  <a:pt x="123" y="38"/>
                  <a:pt x="123" y="38"/>
                </a:cubicBezTo>
                <a:cubicBezTo>
                  <a:pt x="122" y="38"/>
                  <a:pt x="122" y="38"/>
                  <a:pt x="122" y="37"/>
                </a:cubicBezTo>
                <a:cubicBezTo>
                  <a:pt x="122" y="37"/>
                  <a:pt x="121" y="37"/>
                  <a:pt x="121" y="36"/>
                </a:cubicBezTo>
                <a:cubicBezTo>
                  <a:pt x="121" y="36"/>
                  <a:pt x="121" y="36"/>
                  <a:pt x="121" y="36"/>
                </a:cubicBezTo>
                <a:cubicBezTo>
                  <a:pt x="120" y="36"/>
                  <a:pt x="120" y="36"/>
                  <a:pt x="120" y="36"/>
                </a:cubicBezTo>
                <a:cubicBezTo>
                  <a:pt x="120" y="36"/>
                  <a:pt x="120" y="36"/>
                  <a:pt x="120" y="36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1" y="34"/>
                  <a:pt x="121" y="34"/>
                  <a:pt x="122" y="34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33"/>
                  <a:pt x="121" y="33"/>
                  <a:pt x="121" y="34"/>
                </a:cubicBezTo>
                <a:cubicBezTo>
                  <a:pt x="121" y="34"/>
                  <a:pt x="121" y="34"/>
                  <a:pt x="120" y="34"/>
                </a:cubicBezTo>
                <a:cubicBezTo>
                  <a:pt x="120" y="34"/>
                  <a:pt x="120" y="34"/>
                  <a:pt x="120" y="34"/>
                </a:cubicBezTo>
                <a:cubicBezTo>
                  <a:pt x="119" y="35"/>
                  <a:pt x="119" y="35"/>
                  <a:pt x="118" y="35"/>
                </a:cubicBezTo>
                <a:cubicBezTo>
                  <a:pt x="118" y="35"/>
                  <a:pt x="118" y="35"/>
                  <a:pt x="118" y="35"/>
                </a:cubicBezTo>
                <a:cubicBezTo>
                  <a:pt x="117" y="35"/>
                  <a:pt x="117" y="35"/>
                  <a:pt x="117" y="36"/>
                </a:cubicBezTo>
                <a:cubicBezTo>
                  <a:pt x="117" y="36"/>
                  <a:pt x="117" y="36"/>
                  <a:pt x="117" y="36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6" y="36"/>
                  <a:pt x="116" y="37"/>
                  <a:pt x="115" y="37"/>
                </a:cubicBezTo>
                <a:cubicBezTo>
                  <a:pt x="114" y="37"/>
                  <a:pt x="114" y="37"/>
                  <a:pt x="113" y="37"/>
                </a:cubicBezTo>
                <a:cubicBezTo>
                  <a:pt x="113" y="37"/>
                  <a:pt x="113" y="38"/>
                  <a:pt x="113" y="38"/>
                </a:cubicBezTo>
                <a:cubicBezTo>
                  <a:pt x="113" y="38"/>
                  <a:pt x="112" y="38"/>
                  <a:pt x="112" y="38"/>
                </a:cubicBezTo>
                <a:cubicBezTo>
                  <a:pt x="112" y="38"/>
                  <a:pt x="112" y="38"/>
                  <a:pt x="112" y="38"/>
                </a:cubicBezTo>
                <a:cubicBezTo>
                  <a:pt x="112" y="38"/>
                  <a:pt x="111" y="39"/>
                  <a:pt x="111" y="39"/>
                </a:cubicBezTo>
                <a:cubicBezTo>
                  <a:pt x="111" y="39"/>
                  <a:pt x="111" y="39"/>
                  <a:pt x="111" y="39"/>
                </a:cubicBezTo>
                <a:cubicBezTo>
                  <a:pt x="111" y="39"/>
                  <a:pt x="110" y="39"/>
                  <a:pt x="110" y="39"/>
                </a:cubicBezTo>
                <a:cubicBezTo>
                  <a:pt x="110" y="39"/>
                  <a:pt x="110" y="40"/>
                  <a:pt x="110" y="40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110" y="40"/>
                  <a:pt x="109" y="40"/>
                  <a:pt x="109" y="41"/>
                </a:cubicBezTo>
                <a:cubicBezTo>
                  <a:pt x="109" y="41"/>
                  <a:pt x="108" y="41"/>
                  <a:pt x="108" y="41"/>
                </a:cubicBezTo>
                <a:cubicBezTo>
                  <a:pt x="108" y="41"/>
                  <a:pt x="108" y="42"/>
                  <a:pt x="108" y="42"/>
                </a:cubicBezTo>
                <a:cubicBezTo>
                  <a:pt x="108" y="42"/>
                  <a:pt x="108" y="42"/>
                  <a:pt x="107" y="42"/>
                </a:cubicBezTo>
                <a:cubicBezTo>
                  <a:pt x="107" y="43"/>
                  <a:pt x="107" y="43"/>
                  <a:pt x="107" y="43"/>
                </a:cubicBezTo>
                <a:cubicBezTo>
                  <a:pt x="107" y="43"/>
                  <a:pt x="107" y="44"/>
                  <a:pt x="107" y="44"/>
                </a:cubicBezTo>
                <a:cubicBezTo>
                  <a:pt x="106" y="44"/>
                  <a:pt x="106" y="45"/>
                  <a:pt x="106" y="45"/>
                </a:cubicBezTo>
                <a:cubicBezTo>
                  <a:pt x="107" y="45"/>
                  <a:pt x="107" y="45"/>
                  <a:pt x="107" y="45"/>
                </a:cubicBezTo>
                <a:cubicBezTo>
                  <a:pt x="108" y="45"/>
                  <a:pt x="108" y="46"/>
                  <a:pt x="108" y="46"/>
                </a:cubicBezTo>
                <a:cubicBezTo>
                  <a:pt x="108" y="46"/>
                  <a:pt x="108" y="46"/>
                  <a:pt x="108" y="47"/>
                </a:cubicBezTo>
                <a:cubicBezTo>
                  <a:pt x="108" y="47"/>
                  <a:pt x="108" y="48"/>
                  <a:pt x="108" y="49"/>
                </a:cubicBezTo>
                <a:cubicBezTo>
                  <a:pt x="108" y="49"/>
                  <a:pt x="108" y="49"/>
                  <a:pt x="108" y="49"/>
                </a:cubicBezTo>
                <a:cubicBezTo>
                  <a:pt x="108" y="49"/>
                  <a:pt x="109" y="49"/>
                  <a:pt x="109" y="49"/>
                </a:cubicBezTo>
                <a:cubicBezTo>
                  <a:pt x="110" y="49"/>
                  <a:pt x="110" y="49"/>
                  <a:pt x="110" y="49"/>
                </a:cubicBezTo>
                <a:cubicBezTo>
                  <a:pt x="111" y="49"/>
                  <a:pt x="111" y="50"/>
                  <a:pt x="111" y="50"/>
                </a:cubicBezTo>
                <a:cubicBezTo>
                  <a:pt x="111" y="50"/>
                  <a:pt x="112" y="50"/>
                  <a:pt x="112" y="50"/>
                </a:cubicBezTo>
                <a:cubicBezTo>
                  <a:pt x="113" y="50"/>
                  <a:pt x="113" y="51"/>
                  <a:pt x="114" y="51"/>
                </a:cubicBezTo>
                <a:cubicBezTo>
                  <a:pt x="114" y="51"/>
                  <a:pt x="114" y="52"/>
                  <a:pt x="114" y="52"/>
                </a:cubicBezTo>
                <a:cubicBezTo>
                  <a:pt x="114" y="52"/>
                  <a:pt x="114" y="52"/>
                  <a:pt x="114" y="52"/>
                </a:cubicBezTo>
                <a:cubicBezTo>
                  <a:pt x="115" y="52"/>
                  <a:pt x="116" y="53"/>
                  <a:pt x="117" y="54"/>
                </a:cubicBezTo>
                <a:cubicBezTo>
                  <a:pt x="117" y="54"/>
                  <a:pt x="117" y="54"/>
                  <a:pt x="117" y="54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19" y="54"/>
                  <a:pt x="119" y="54"/>
                  <a:pt x="119" y="54"/>
                </a:cubicBezTo>
                <a:cubicBezTo>
                  <a:pt x="119" y="54"/>
                  <a:pt x="120" y="54"/>
                  <a:pt x="120" y="55"/>
                </a:cubicBezTo>
                <a:cubicBezTo>
                  <a:pt x="121" y="55"/>
                  <a:pt x="121" y="55"/>
                  <a:pt x="121" y="55"/>
                </a:cubicBezTo>
                <a:cubicBezTo>
                  <a:pt x="121" y="56"/>
                  <a:pt x="121" y="56"/>
                  <a:pt x="121" y="57"/>
                </a:cubicBezTo>
                <a:cubicBezTo>
                  <a:pt x="121" y="57"/>
                  <a:pt x="121" y="57"/>
                  <a:pt x="121" y="57"/>
                </a:cubicBezTo>
                <a:cubicBezTo>
                  <a:pt x="121" y="57"/>
                  <a:pt x="121" y="57"/>
                  <a:pt x="121" y="57"/>
                </a:cubicBezTo>
                <a:cubicBezTo>
                  <a:pt x="120" y="57"/>
                  <a:pt x="120" y="57"/>
                  <a:pt x="120" y="57"/>
                </a:cubicBezTo>
                <a:cubicBezTo>
                  <a:pt x="120" y="57"/>
                  <a:pt x="120" y="57"/>
                  <a:pt x="120" y="57"/>
                </a:cubicBezTo>
                <a:cubicBezTo>
                  <a:pt x="120" y="58"/>
                  <a:pt x="120" y="58"/>
                  <a:pt x="120" y="58"/>
                </a:cubicBezTo>
                <a:cubicBezTo>
                  <a:pt x="120" y="58"/>
                  <a:pt x="120" y="59"/>
                  <a:pt x="120" y="59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21" y="60"/>
                  <a:pt x="122" y="60"/>
                  <a:pt x="122" y="60"/>
                </a:cubicBezTo>
                <a:cubicBezTo>
                  <a:pt x="122" y="60"/>
                  <a:pt x="122" y="60"/>
                  <a:pt x="122" y="60"/>
                </a:cubicBezTo>
                <a:cubicBezTo>
                  <a:pt x="122" y="61"/>
                  <a:pt x="122" y="61"/>
                  <a:pt x="122" y="61"/>
                </a:cubicBezTo>
                <a:cubicBezTo>
                  <a:pt x="122" y="61"/>
                  <a:pt x="122" y="61"/>
                  <a:pt x="122" y="61"/>
                </a:cubicBezTo>
                <a:cubicBezTo>
                  <a:pt x="122" y="61"/>
                  <a:pt x="122" y="61"/>
                  <a:pt x="122" y="61"/>
                </a:cubicBezTo>
                <a:cubicBezTo>
                  <a:pt x="122" y="62"/>
                  <a:pt x="122" y="62"/>
                  <a:pt x="122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0" y="62"/>
                  <a:pt x="120" y="62"/>
                </a:cubicBezTo>
                <a:cubicBezTo>
                  <a:pt x="120" y="62"/>
                  <a:pt x="120" y="62"/>
                  <a:pt x="120" y="62"/>
                </a:cubicBezTo>
                <a:cubicBezTo>
                  <a:pt x="120" y="62"/>
                  <a:pt x="120" y="62"/>
                  <a:pt x="120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1" y="62"/>
                  <a:pt x="122" y="63"/>
                </a:cubicBezTo>
                <a:cubicBezTo>
                  <a:pt x="122" y="63"/>
                  <a:pt x="122" y="63"/>
                  <a:pt x="122" y="63"/>
                </a:cubicBezTo>
                <a:cubicBezTo>
                  <a:pt x="122" y="63"/>
                  <a:pt x="122" y="63"/>
                  <a:pt x="122" y="63"/>
                </a:cubicBezTo>
                <a:cubicBezTo>
                  <a:pt x="122" y="63"/>
                  <a:pt x="122" y="64"/>
                  <a:pt x="122" y="64"/>
                </a:cubicBezTo>
                <a:cubicBezTo>
                  <a:pt x="122" y="64"/>
                  <a:pt x="122" y="64"/>
                  <a:pt x="122" y="64"/>
                </a:cubicBezTo>
                <a:cubicBezTo>
                  <a:pt x="122" y="64"/>
                  <a:pt x="122" y="64"/>
                  <a:pt x="122" y="64"/>
                </a:cubicBezTo>
                <a:cubicBezTo>
                  <a:pt x="122" y="63"/>
                  <a:pt x="122" y="63"/>
                  <a:pt x="123" y="63"/>
                </a:cubicBezTo>
                <a:cubicBezTo>
                  <a:pt x="123" y="63"/>
                  <a:pt x="123" y="63"/>
                  <a:pt x="123" y="62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3" y="62"/>
                  <a:pt x="123" y="62"/>
                  <a:pt x="123" y="61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60"/>
                  <a:pt x="123" y="60"/>
                  <a:pt x="123" y="60"/>
                </a:cubicBezTo>
                <a:cubicBezTo>
                  <a:pt x="123" y="60"/>
                  <a:pt x="123" y="59"/>
                  <a:pt x="123" y="59"/>
                </a:cubicBezTo>
                <a:cubicBezTo>
                  <a:pt x="123" y="59"/>
                  <a:pt x="123" y="58"/>
                  <a:pt x="123" y="58"/>
                </a:cubicBezTo>
                <a:cubicBezTo>
                  <a:pt x="123" y="57"/>
                  <a:pt x="123" y="57"/>
                  <a:pt x="123" y="56"/>
                </a:cubicBezTo>
                <a:cubicBezTo>
                  <a:pt x="123" y="56"/>
                  <a:pt x="124" y="56"/>
                  <a:pt x="124" y="56"/>
                </a:cubicBezTo>
                <a:cubicBezTo>
                  <a:pt x="124" y="56"/>
                  <a:pt x="125" y="55"/>
                  <a:pt x="125" y="55"/>
                </a:cubicBezTo>
                <a:cubicBezTo>
                  <a:pt x="126" y="55"/>
                  <a:pt x="126" y="55"/>
                  <a:pt x="127" y="55"/>
                </a:cubicBezTo>
                <a:cubicBezTo>
                  <a:pt x="127" y="55"/>
                  <a:pt x="128" y="54"/>
                  <a:pt x="128" y="54"/>
                </a:cubicBezTo>
                <a:cubicBezTo>
                  <a:pt x="128" y="54"/>
                  <a:pt x="129" y="54"/>
                  <a:pt x="129" y="53"/>
                </a:cubicBezTo>
                <a:cubicBezTo>
                  <a:pt x="129" y="53"/>
                  <a:pt x="129" y="53"/>
                  <a:pt x="129" y="53"/>
                </a:cubicBezTo>
                <a:cubicBezTo>
                  <a:pt x="129" y="53"/>
                  <a:pt x="129" y="53"/>
                  <a:pt x="129" y="53"/>
                </a:cubicBezTo>
                <a:cubicBezTo>
                  <a:pt x="129" y="53"/>
                  <a:pt x="129" y="52"/>
                  <a:pt x="129" y="52"/>
                </a:cubicBezTo>
                <a:cubicBezTo>
                  <a:pt x="129" y="52"/>
                  <a:pt x="129" y="52"/>
                  <a:pt x="129" y="52"/>
                </a:cubicBezTo>
                <a:cubicBezTo>
                  <a:pt x="129" y="52"/>
                  <a:pt x="129" y="51"/>
                  <a:pt x="129" y="51"/>
                </a:cubicBezTo>
                <a:cubicBezTo>
                  <a:pt x="129" y="51"/>
                  <a:pt x="129" y="51"/>
                  <a:pt x="129" y="50"/>
                </a:cubicBezTo>
                <a:cubicBezTo>
                  <a:pt x="129" y="50"/>
                  <a:pt x="128" y="49"/>
                  <a:pt x="128" y="49"/>
                </a:cubicBezTo>
                <a:cubicBezTo>
                  <a:pt x="128" y="49"/>
                  <a:pt x="128" y="48"/>
                  <a:pt x="127" y="48"/>
                </a:cubicBezTo>
                <a:cubicBezTo>
                  <a:pt x="127" y="48"/>
                  <a:pt x="128" y="47"/>
                  <a:pt x="128" y="47"/>
                </a:cubicBezTo>
                <a:cubicBezTo>
                  <a:pt x="128" y="47"/>
                  <a:pt x="128" y="47"/>
                  <a:pt x="128" y="47"/>
                </a:cubicBezTo>
                <a:cubicBezTo>
                  <a:pt x="128" y="47"/>
                  <a:pt x="129" y="47"/>
                  <a:pt x="129" y="46"/>
                </a:cubicBezTo>
                <a:cubicBezTo>
                  <a:pt x="129" y="46"/>
                  <a:pt x="129" y="46"/>
                  <a:pt x="129" y="46"/>
                </a:cubicBezTo>
                <a:cubicBezTo>
                  <a:pt x="129" y="46"/>
                  <a:pt x="129" y="46"/>
                  <a:pt x="129" y="46"/>
                </a:cubicBezTo>
                <a:cubicBezTo>
                  <a:pt x="129" y="46"/>
                  <a:pt x="129" y="46"/>
                  <a:pt x="129" y="46"/>
                </a:cubicBezTo>
                <a:cubicBezTo>
                  <a:pt x="129" y="45"/>
                  <a:pt x="129" y="45"/>
                  <a:pt x="130" y="45"/>
                </a:cubicBezTo>
                <a:cubicBezTo>
                  <a:pt x="130" y="45"/>
                  <a:pt x="130" y="45"/>
                  <a:pt x="130" y="44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30" y="44"/>
                  <a:pt x="130" y="44"/>
                  <a:pt x="130" y="43"/>
                </a:cubicBezTo>
                <a:cubicBezTo>
                  <a:pt x="130" y="43"/>
                  <a:pt x="130" y="43"/>
                  <a:pt x="130" y="43"/>
                </a:cubicBezTo>
                <a:cubicBezTo>
                  <a:pt x="130" y="43"/>
                  <a:pt x="130" y="42"/>
                  <a:pt x="130" y="42"/>
                </a:cubicBezTo>
                <a:cubicBezTo>
                  <a:pt x="130" y="42"/>
                  <a:pt x="130" y="42"/>
                  <a:pt x="130" y="42"/>
                </a:cubicBezTo>
                <a:cubicBezTo>
                  <a:pt x="130" y="42"/>
                  <a:pt x="130" y="42"/>
                  <a:pt x="130" y="42"/>
                </a:cubicBezTo>
                <a:cubicBezTo>
                  <a:pt x="130" y="42"/>
                  <a:pt x="131" y="42"/>
                  <a:pt x="131" y="42"/>
                </a:cubicBezTo>
                <a:cubicBezTo>
                  <a:pt x="130" y="41"/>
                  <a:pt x="130" y="41"/>
                  <a:pt x="130" y="41"/>
                </a:cubicBezTo>
                <a:cubicBezTo>
                  <a:pt x="130" y="40"/>
                  <a:pt x="131" y="39"/>
                  <a:pt x="132" y="39"/>
                </a:cubicBezTo>
                <a:cubicBezTo>
                  <a:pt x="132" y="39"/>
                  <a:pt x="132" y="39"/>
                  <a:pt x="132" y="39"/>
                </a:cubicBezTo>
                <a:cubicBezTo>
                  <a:pt x="132" y="39"/>
                  <a:pt x="132" y="39"/>
                  <a:pt x="132" y="39"/>
                </a:cubicBezTo>
                <a:cubicBezTo>
                  <a:pt x="132" y="39"/>
                  <a:pt x="131" y="39"/>
                  <a:pt x="131" y="38"/>
                </a:cubicBezTo>
                <a:cubicBezTo>
                  <a:pt x="131" y="38"/>
                  <a:pt x="131" y="38"/>
                  <a:pt x="131" y="38"/>
                </a:cubicBezTo>
                <a:cubicBezTo>
                  <a:pt x="131" y="38"/>
                  <a:pt x="131" y="38"/>
                  <a:pt x="131" y="38"/>
                </a:cubicBezTo>
                <a:cubicBezTo>
                  <a:pt x="131" y="38"/>
                  <a:pt x="131" y="38"/>
                  <a:pt x="131" y="37"/>
                </a:cubicBezTo>
                <a:cubicBezTo>
                  <a:pt x="131" y="37"/>
                  <a:pt x="131" y="37"/>
                  <a:pt x="131" y="37"/>
                </a:cubicBezTo>
                <a:cubicBezTo>
                  <a:pt x="132" y="37"/>
                  <a:pt x="132" y="37"/>
                  <a:pt x="132" y="37"/>
                </a:cubicBezTo>
                <a:cubicBezTo>
                  <a:pt x="132" y="37"/>
                  <a:pt x="132" y="37"/>
                  <a:pt x="132" y="37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34" y="36"/>
                  <a:pt x="134" y="36"/>
                  <a:pt x="134" y="36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33" y="36"/>
                  <a:pt x="132" y="35"/>
                  <a:pt x="132" y="35"/>
                </a:cubicBezTo>
                <a:cubicBezTo>
                  <a:pt x="132" y="35"/>
                  <a:pt x="132" y="34"/>
                  <a:pt x="133" y="34"/>
                </a:cubicBezTo>
                <a:cubicBezTo>
                  <a:pt x="133" y="34"/>
                  <a:pt x="133" y="34"/>
                  <a:pt x="133" y="33"/>
                </a:cubicBezTo>
                <a:cubicBezTo>
                  <a:pt x="133" y="33"/>
                  <a:pt x="133" y="33"/>
                  <a:pt x="134" y="33"/>
                </a:cubicBezTo>
                <a:cubicBezTo>
                  <a:pt x="134" y="33"/>
                  <a:pt x="134" y="33"/>
                  <a:pt x="134" y="33"/>
                </a:cubicBezTo>
                <a:cubicBezTo>
                  <a:pt x="134" y="33"/>
                  <a:pt x="134" y="33"/>
                  <a:pt x="135" y="33"/>
                </a:cubicBezTo>
                <a:cubicBezTo>
                  <a:pt x="135" y="33"/>
                  <a:pt x="135" y="33"/>
                  <a:pt x="135" y="33"/>
                </a:cubicBezTo>
                <a:cubicBezTo>
                  <a:pt x="135" y="33"/>
                  <a:pt x="135" y="33"/>
                  <a:pt x="135" y="33"/>
                </a:cubicBezTo>
                <a:cubicBezTo>
                  <a:pt x="135" y="33"/>
                  <a:pt x="136" y="33"/>
                  <a:pt x="136" y="33"/>
                </a:cubicBezTo>
                <a:cubicBezTo>
                  <a:pt x="136" y="33"/>
                  <a:pt x="136" y="33"/>
                  <a:pt x="136" y="33"/>
                </a:cubicBezTo>
                <a:cubicBezTo>
                  <a:pt x="136" y="33"/>
                  <a:pt x="136" y="33"/>
                  <a:pt x="136" y="33"/>
                </a:cubicBezTo>
                <a:cubicBezTo>
                  <a:pt x="136" y="33"/>
                  <a:pt x="137" y="33"/>
                  <a:pt x="137" y="33"/>
                </a:cubicBezTo>
                <a:cubicBezTo>
                  <a:pt x="137" y="33"/>
                  <a:pt x="137" y="33"/>
                  <a:pt x="137" y="33"/>
                </a:cubicBezTo>
                <a:cubicBezTo>
                  <a:pt x="137" y="33"/>
                  <a:pt x="137" y="33"/>
                  <a:pt x="137" y="33"/>
                </a:cubicBezTo>
                <a:cubicBezTo>
                  <a:pt x="137" y="33"/>
                  <a:pt x="138" y="33"/>
                  <a:pt x="138" y="33"/>
                </a:cubicBezTo>
                <a:cubicBezTo>
                  <a:pt x="138" y="33"/>
                  <a:pt x="138" y="33"/>
                  <a:pt x="138" y="33"/>
                </a:cubicBezTo>
                <a:cubicBezTo>
                  <a:pt x="138" y="33"/>
                  <a:pt x="138" y="33"/>
                  <a:pt x="138" y="33"/>
                </a:cubicBezTo>
                <a:cubicBezTo>
                  <a:pt x="138" y="33"/>
                  <a:pt x="138" y="33"/>
                  <a:pt x="138" y="33"/>
                </a:cubicBezTo>
                <a:cubicBezTo>
                  <a:pt x="138" y="32"/>
                  <a:pt x="138" y="32"/>
                  <a:pt x="138" y="32"/>
                </a:cubicBezTo>
                <a:cubicBezTo>
                  <a:pt x="139" y="32"/>
                  <a:pt x="139" y="32"/>
                  <a:pt x="140" y="31"/>
                </a:cubicBezTo>
                <a:cubicBezTo>
                  <a:pt x="140" y="31"/>
                  <a:pt x="140" y="31"/>
                  <a:pt x="140" y="31"/>
                </a:cubicBezTo>
                <a:cubicBezTo>
                  <a:pt x="140" y="31"/>
                  <a:pt x="140" y="31"/>
                  <a:pt x="140" y="31"/>
                </a:cubicBezTo>
                <a:cubicBezTo>
                  <a:pt x="140" y="31"/>
                  <a:pt x="140" y="31"/>
                  <a:pt x="140" y="31"/>
                </a:cubicBezTo>
                <a:cubicBezTo>
                  <a:pt x="140" y="31"/>
                  <a:pt x="141" y="31"/>
                  <a:pt x="141" y="30"/>
                </a:cubicBezTo>
                <a:cubicBezTo>
                  <a:pt x="141" y="30"/>
                  <a:pt x="141" y="30"/>
                  <a:pt x="141" y="30"/>
                </a:cubicBezTo>
                <a:cubicBezTo>
                  <a:pt x="141" y="30"/>
                  <a:pt x="141" y="30"/>
                  <a:pt x="142" y="30"/>
                </a:cubicBezTo>
                <a:cubicBezTo>
                  <a:pt x="142" y="30"/>
                  <a:pt x="142" y="30"/>
                  <a:pt x="142" y="30"/>
                </a:cubicBezTo>
                <a:cubicBezTo>
                  <a:pt x="142" y="30"/>
                  <a:pt x="142" y="30"/>
                  <a:pt x="142" y="29"/>
                </a:cubicBezTo>
                <a:cubicBezTo>
                  <a:pt x="142" y="30"/>
                  <a:pt x="141" y="30"/>
                  <a:pt x="141" y="30"/>
                </a:cubicBezTo>
                <a:cubicBezTo>
                  <a:pt x="141" y="30"/>
                  <a:pt x="141" y="30"/>
                  <a:pt x="141" y="30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140" y="29"/>
                  <a:pt x="140" y="29"/>
                  <a:pt x="140" y="29"/>
                </a:cubicBezTo>
                <a:cubicBezTo>
                  <a:pt x="140" y="29"/>
                  <a:pt x="140" y="29"/>
                  <a:pt x="140" y="30"/>
                </a:cubicBezTo>
                <a:cubicBezTo>
                  <a:pt x="140" y="30"/>
                  <a:pt x="139" y="30"/>
                  <a:pt x="139" y="30"/>
                </a:cubicBezTo>
                <a:cubicBezTo>
                  <a:pt x="139" y="30"/>
                  <a:pt x="139" y="30"/>
                  <a:pt x="138" y="30"/>
                </a:cubicBezTo>
                <a:cubicBezTo>
                  <a:pt x="138" y="30"/>
                  <a:pt x="138" y="30"/>
                  <a:pt x="138" y="30"/>
                </a:cubicBezTo>
                <a:cubicBezTo>
                  <a:pt x="137" y="30"/>
                  <a:pt x="137" y="30"/>
                  <a:pt x="137" y="30"/>
                </a:cubicBezTo>
                <a:cubicBezTo>
                  <a:pt x="136" y="30"/>
                  <a:pt x="136" y="30"/>
                  <a:pt x="136" y="29"/>
                </a:cubicBezTo>
                <a:cubicBezTo>
                  <a:pt x="136" y="29"/>
                  <a:pt x="136" y="28"/>
                  <a:pt x="136" y="28"/>
                </a:cubicBezTo>
                <a:cubicBezTo>
                  <a:pt x="137" y="28"/>
                  <a:pt x="137" y="28"/>
                  <a:pt x="137" y="28"/>
                </a:cubicBezTo>
                <a:cubicBezTo>
                  <a:pt x="137" y="27"/>
                  <a:pt x="137" y="27"/>
                  <a:pt x="138" y="27"/>
                </a:cubicBezTo>
                <a:cubicBezTo>
                  <a:pt x="138" y="27"/>
                  <a:pt x="138" y="27"/>
                  <a:pt x="138" y="27"/>
                </a:cubicBezTo>
                <a:cubicBezTo>
                  <a:pt x="138" y="27"/>
                  <a:pt x="137" y="26"/>
                  <a:pt x="137" y="26"/>
                </a:cubicBezTo>
                <a:cubicBezTo>
                  <a:pt x="137" y="26"/>
                  <a:pt x="137" y="26"/>
                  <a:pt x="137" y="26"/>
                </a:cubicBezTo>
                <a:cubicBezTo>
                  <a:pt x="137" y="26"/>
                  <a:pt x="136" y="27"/>
                  <a:pt x="136" y="27"/>
                </a:cubicBezTo>
                <a:cubicBezTo>
                  <a:pt x="135" y="27"/>
                  <a:pt x="134" y="26"/>
                  <a:pt x="134" y="26"/>
                </a:cubicBezTo>
                <a:cubicBezTo>
                  <a:pt x="134" y="26"/>
                  <a:pt x="135" y="25"/>
                  <a:pt x="135" y="25"/>
                </a:cubicBezTo>
                <a:cubicBezTo>
                  <a:pt x="135" y="25"/>
                  <a:pt x="135" y="25"/>
                  <a:pt x="135" y="25"/>
                </a:cubicBezTo>
                <a:cubicBezTo>
                  <a:pt x="135" y="25"/>
                  <a:pt x="135" y="25"/>
                  <a:pt x="135" y="25"/>
                </a:cubicBezTo>
                <a:cubicBezTo>
                  <a:pt x="135" y="25"/>
                  <a:pt x="136" y="25"/>
                  <a:pt x="136" y="25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5" y="25"/>
                  <a:pt x="135" y="25"/>
                  <a:pt x="135" y="25"/>
                </a:cubicBezTo>
                <a:cubicBezTo>
                  <a:pt x="135" y="25"/>
                  <a:pt x="135" y="24"/>
                  <a:pt x="135" y="24"/>
                </a:cubicBezTo>
                <a:cubicBezTo>
                  <a:pt x="135" y="24"/>
                  <a:pt x="135" y="24"/>
                  <a:pt x="135" y="24"/>
                </a:cubicBezTo>
                <a:cubicBezTo>
                  <a:pt x="135" y="24"/>
                  <a:pt x="135" y="24"/>
                  <a:pt x="135" y="24"/>
                </a:cubicBezTo>
                <a:cubicBezTo>
                  <a:pt x="134" y="24"/>
                  <a:pt x="134" y="24"/>
                  <a:pt x="134" y="24"/>
                </a:cubicBezTo>
                <a:cubicBezTo>
                  <a:pt x="134" y="24"/>
                  <a:pt x="134" y="24"/>
                  <a:pt x="134" y="24"/>
                </a:cubicBezTo>
                <a:cubicBezTo>
                  <a:pt x="134" y="24"/>
                  <a:pt x="134" y="25"/>
                  <a:pt x="134" y="25"/>
                </a:cubicBezTo>
                <a:cubicBezTo>
                  <a:pt x="134" y="25"/>
                  <a:pt x="134" y="26"/>
                  <a:pt x="133" y="26"/>
                </a:cubicBezTo>
                <a:cubicBezTo>
                  <a:pt x="133" y="26"/>
                  <a:pt x="133" y="26"/>
                  <a:pt x="133" y="26"/>
                </a:cubicBezTo>
                <a:cubicBezTo>
                  <a:pt x="133" y="26"/>
                  <a:pt x="133" y="26"/>
                  <a:pt x="133" y="27"/>
                </a:cubicBezTo>
                <a:cubicBezTo>
                  <a:pt x="133" y="27"/>
                  <a:pt x="133" y="27"/>
                  <a:pt x="132" y="27"/>
                </a:cubicBezTo>
                <a:cubicBezTo>
                  <a:pt x="132" y="27"/>
                  <a:pt x="132" y="27"/>
                  <a:pt x="132" y="27"/>
                </a:cubicBezTo>
                <a:cubicBezTo>
                  <a:pt x="132" y="27"/>
                  <a:pt x="132" y="27"/>
                  <a:pt x="132" y="27"/>
                </a:cubicBezTo>
                <a:cubicBezTo>
                  <a:pt x="132" y="27"/>
                  <a:pt x="132" y="27"/>
                  <a:pt x="132" y="27"/>
                </a:cubicBezTo>
                <a:cubicBezTo>
                  <a:pt x="132" y="28"/>
                  <a:pt x="132" y="28"/>
                  <a:pt x="132" y="28"/>
                </a:cubicBezTo>
                <a:close/>
                <a:moveTo>
                  <a:pt x="126" y="31"/>
                </a:moveTo>
                <a:cubicBezTo>
                  <a:pt x="126" y="31"/>
                  <a:pt x="126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5" y="31"/>
                  <a:pt x="125" y="31"/>
                  <a:pt x="125" y="31"/>
                </a:cubicBezTo>
                <a:cubicBezTo>
                  <a:pt x="125" y="31"/>
                  <a:pt x="125" y="31"/>
                  <a:pt x="125" y="31"/>
                </a:cubicBezTo>
                <a:cubicBezTo>
                  <a:pt x="125" y="31"/>
                  <a:pt x="125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lose/>
                <a:moveTo>
                  <a:pt x="129" y="14"/>
                </a:moveTo>
                <a:cubicBezTo>
                  <a:pt x="129" y="14"/>
                  <a:pt x="129" y="14"/>
                  <a:pt x="129" y="14"/>
                </a:cubicBezTo>
                <a:cubicBezTo>
                  <a:pt x="129" y="14"/>
                  <a:pt x="130" y="15"/>
                  <a:pt x="129" y="15"/>
                </a:cubicBezTo>
                <a:cubicBezTo>
                  <a:pt x="129" y="15"/>
                  <a:pt x="129" y="15"/>
                  <a:pt x="129" y="15"/>
                </a:cubicBezTo>
                <a:cubicBezTo>
                  <a:pt x="129" y="15"/>
                  <a:pt x="130" y="15"/>
                  <a:pt x="130" y="15"/>
                </a:cubicBezTo>
                <a:cubicBezTo>
                  <a:pt x="130" y="15"/>
                  <a:pt x="130" y="15"/>
                  <a:pt x="131" y="15"/>
                </a:cubicBezTo>
                <a:cubicBezTo>
                  <a:pt x="131" y="15"/>
                  <a:pt x="131" y="15"/>
                  <a:pt x="131" y="15"/>
                </a:cubicBezTo>
                <a:cubicBezTo>
                  <a:pt x="131" y="15"/>
                  <a:pt x="131" y="15"/>
                  <a:pt x="131" y="15"/>
                </a:cubicBezTo>
                <a:cubicBezTo>
                  <a:pt x="131" y="15"/>
                  <a:pt x="131" y="15"/>
                  <a:pt x="131" y="15"/>
                </a:cubicBezTo>
                <a:cubicBezTo>
                  <a:pt x="131" y="14"/>
                  <a:pt x="131" y="14"/>
                  <a:pt x="131" y="14"/>
                </a:cubicBezTo>
                <a:cubicBezTo>
                  <a:pt x="130" y="14"/>
                  <a:pt x="130" y="14"/>
                  <a:pt x="130" y="14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9" y="14"/>
                  <a:pt x="129" y="14"/>
                  <a:pt x="129" y="14"/>
                </a:cubicBezTo>
                <a:close/>
                <a:moveTo>
                  <a:pt x="127" y="13"/>
                </a:moveTo>
                <a:cubicBezTo>
                  <a:pt x="128" y="13"/>
                  <a:pt x="128" y="13"/>
                  <a:pt x="128" y="13"/>
                </a:cubicBezTo>
                <a:cubicBezTo>
                  <a:pt x="128" y="13"/>
                  <a:pt x="128" y="13"/>
                  <a:pt x="128" y="13"/>
                </a:cubicBezTo>
                <a:cubicBezTo>
                  <a:pt x="128" y="13"/>
                  <a:pt x="128" y="13"/>
                  <a:pt x="128" y="13"/>
                </a:cubicBezTo>
                <a:cubicBezTo>
                  <a:pt x="128" y="12"/>
                  <a:pt x="128" y="11"/>
                  <a:pt x="129" y="11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29" y="11"/>
                  <a:pt x="128" y="11"/>
                  <a:pt x="128" y="11"/>
                </a:cubicBezTo>
                <a:cubicBezTo>
                  <a:pt x="128" y="11"/>
                  <a:pt x="128" y="11"/>
                  <a:pt x="128" y="11"/>
                </a:cubicBezTo>
                <a:cubicBezTo>
                  <a:pt x="128" y="11"/>
                  <a:pt x="128" y="11"/>
                  <a:pt x="128" y="11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28" y="13"/>
                  <a:pt x="128" y="13"/>
                  <a:pt x="128" y="13"/>
                </a:cubicBezTo>
                <a:lnTo>
                  <a:pt x="127" y="13"/>
                </a:lnTo>
                <a:close/>
                <a:moveTo>
                  <a:pt x="126" y="10"/>
                </a:moveTo>
                <a:cubicBezTo>
                  <a:pt x="126" y="10"/>
                  <a:pt x="126" y="10"/>
                  <a:pt x="126" y="10"/>
                </a:cubicBezTo>
                <a:cubicBezTo>
                  <a:pt x="126" y="10"/>
                  <a:pt x="126" y="10"/>
                  <a:pt x="126" y="10"/>
                </a:cubicBezTo>
                <a:cubicBezTo>
                  <a:pt x="126" y="10"/>
                  <a:pt x="126" y="10"/>
                  <a:pt x="126" y="10"/>
                </a:cubicBezTo>
                <a:cubicBezTo>
                  <a:pt x="126" y="10"/>
                  <a:pt x="126" y="10"/>
                  <a:pt x="126" y="10"/>
                </a:cubicBezTo>
                <a:cubicBezTo>
                  <a:pt x="126" y="10"/>
                  <a:pt x="126" y="10"/>
                  <a:pt x="126" y="10"/>
                </a:cubicBezTo>
                <a:close/>
                <a:moveTo>
                  <a:pt x="125" y="17"/>
                </a:moveTo>
                <a:cubicBezTo>
                  <a:pt x="125" y="17"/>
                  <a:pt x="124" y="17"/>
                  <a:pt x="124" y="17"/>
                </a:cubicBezTo>
                <a:cubicBezTo>
                  <a:pt x="124" y="17"/>
                  <a:pt x="124" y="16"/>
                  <a:pt x="124" y="16"/>
                </a:cubicBezTo>
                <a:cubicBezTo>
                  <a:pt x="124" y="17"/>
                  <a:pt x="124" y="17"/>
                  <a:pt x="124" y="17"/>
                </a:cubicBezTo>
                <a:cubicBezTo>
                  <a:pt x="124" y="17"/>
                  <a:pt x="124" y="17"/>
                  <a:pt x="124" y="17"/>
                </a:cubicBezTo>
                <a:cubicBezTo>
                  <a:pt x="124" y="17"/>
                  <a:pt x="124" y="17"/>
                  <a:pt x="123" y="17"/>
                </a:cubicBezTo>
                <a:cubicBezTo>
                  <a:pt x="123" y="17"/>
                  <a:pt x="123" y="17"/>
                  <a:pt x="123" y="17"/>
                </a:cubicBezTo>
                <a:cubicBezTo>
                  <a:pt x="123" y="17"/>
                  <a:pt x="123" y="17"/>
                  <a:pt x="123" y="17"/>
                </a:cubicBezTo>
                <a:cubicBezTo>
                  <a:pt x="123" y="17"/>
                  <a:pt x="123" y="17"/>
                  <a:pt x="123" y="17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3" y="18"/>
                  <a:pt x="123" y="19"/>
                  <a:pt x="123" y="19"/>
                </a:cubicBezTo>
                <a:cubicBezTo>
                  <a:pt x="123" y="19"/>
                  <a:pt x="123" y="19"/>
                  <a:pt x="123" y="19"/>
                </a:cubicBezTo>
                <a:cubicBezTo>
                  <a:pt x="123" y="20"/>
                  <a:pt x="123" y="20"/>
                  <a:pt x="123" y="20"/>
                </a:cubicBezTo>
                <a:cubicBezTo>
                  <a:pt x="123" y="20"/>
                  <a:pt x="123" y="20"/>
                  <a:pt x="123" y="20"/>
                </a:cubicBezTo>
                <a:cubicBezTo>
                  <a:pt x="123" y="20"/>
                  <a:pt x="123" y="20"/>
                  <a:pt x="123" y="20"/>
                </a:cubicBezTo>
                <a:cubicBezTo>
                  <a:pt x="123" y="20"/>
                  <a:pt x="123" y="20"/>
                  <a:pt x="123" y="20"/>
                </a:cubicBezTo>
                <a:cubicBezTo>
                  <a:pt x="123" y="20"/>
                  <a:pt x="123" y="20"/>
                  <a:pt x="123" y="20"/>
                </a:cubicBezTo>
                <a:cubicBezTo>
                  <a:pt x="123" y="21"/>
                  <a:pt x="123" y="21"/>
                  <a:pt x="123" y="21"/>
                </a:cubicBezTo>
                <a:cubicBezTo>
                  <a:pt x="123" y="21"/>
                  <a:pt x="123" y="22"/>
                  <a:pt x="122" y="22"/>
                </a:cubicBezTo>
                <a:cubicBezTo>
                  <a:pt x="122" y="22"/>
                  <a:pt x="122" y="22"/>
                  <a:pt x="122" y="22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3" y="22"/>
                  <a:pt x="123" y="22"/>
                  <a:pt x="123" y="23"/>
                </a:cubicBezTo>
                <a:cubicBezTo>
                  <a:pt x="124" y="22"/>
                  <a:pt x="124" y="23"/>
                  <a:pt x="125" y="23"/>
                </a:cubicBezTo>
                <a:cubicBezTo>
                  <a:pt x="125" y="23"/>
                  <a:pt x="125" y="23"/>
                  <a:pt x="125" y="23"/>
                </a:cubicBezTo>
                <a:cubicBezTo>
                  <a:pt x="125" y="24"/>
                  <a:pt x="125" y="24"/>
                  <a:pt x="125" y="24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25" y="25"/>
                  <a:pt x="126" y="25"/>
                  <a:pt x="126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7" y="25"/>
                  <a:pt x="127" y="24"/>
                  <a:pt x="128" y="24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4"/>
                  <a:pt x="128" y="23"/>
                  <a:pt x="128" y="23"/>
                </a:cubicBezTo>
                <a:cubicBezTo>
                  <a:pt x="128" y="23"/>
                  <a:pt x="128" y="23"/>
                  <a:pt x="128" y="23"/>
                </a:cubicBezTo>
                <a:cubicBezTo>
                  <a:pt x="128" y="23"/>
                  <a:pt x="128" y="23"/>
                  <a:pt x="128" y="23"/>
                </a:cubicBezTo>
                <a:cubicBezTo>
                  <a:pt x="128" y="23"/>
                  <a:pt x="127" y="22"/>
                  <a:pt x="127" y="22"/>
                </a:cubicBezTo>
                <a:cubicBezTo>
                  <a:pt x="127" y="22"/>
                  <a:pt x="127" y="22"/>
                  <a:pt x="127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6" y="22"/>
                  <a:pt x="126" y="21"/>
                  <a:pt x="126" y="21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5" y="20"/>
                  <a:pt x="125" y="20"/>
                  <a:pt x="125" y="20"/>
                </a:cubicBezTo>
                <a:cubicBezTo>
                  <a:pt x="125" y="20"/>
                  <a:pt x="125" y="20"/>
                  <a:pt x="125" y="19"/>
                </a:cubicBezTo>
                <a:cubicBezTo>
                  <a:pt x="125" y="19"/>
                  <a:pt x="125" y="19"/>
                  <a:pt x="125" y="19"/>
                </a:cubicBezTo>
                <a:cubicBezTo>
                  <a:pt x="126" y="18"/>
                  <a:pt x="126" y="17"/>
                  <a:pt x="128" y="1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7" y="16"/>
                  <a:pt x="127" y="16"/>
                  <a:pt x="127" y="16"/>
                </a:cubicBezTo>
                <a:cubicBezTo>
                  <a:pt x="127" y="16"/>
                  <a:pt x="127" y="16"/>
                  <a:pt x="126" y="16"/>
                </a:cubicBezTo>
                <a:cubicBezTo>
                  <a:pt x="126" y="16"/>
                  <a:pt x="126" y="16"/>
                  <a:pt x="126" y="16"/>
                </a:cubicBezTo>
                <a:cubicBezTo>
                  <a:pt x="126" y="17"/>
                  <a:pt x="125" y="17"/>
                  <a:pt x="125" y="17"/>
                </a:cubicBezTo>
                <a:close/>
                <a:moveTo>
                  <a:pt x="120" y="11"/>
                </a:moveTo>
                <a:cubicBezTo>
                  <a:pt x="119" y="12"/>
                  <a:pt x="119" y="12"/>
                  <a:pt x="119" y="12"/>
                </a:cubicBezTo>
                <a:cubicBezTo>
                  <a:pt x="119" y="12"/>
                  <a:pt x="119" y="12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ubicBezTo>
                  <a:pt x="120" y="12"/>
                  <a:pt x="120" y="12"/>
                  <a:pt x="121" y="12"/>
                </a:cubicBezTo>
                <a:cubicBezTo>
                  <a:pt x="122" y="12"/>
                  <a:pt x="122" y="12"/>
                  <a:pt x="122" y="12"/>
                </a:cubicBezTo>
                <a:cubicBezTo>
                  <a:pt x="122" y="12"/>
                  <a:pt x="122" y="12"/>
                  <a:pt x="122" y="13"/>
                </a:cubicBezTo>
                <a:cubicBezTo>
                  <a:pt x="122" y="13"/>
                  <a:pt x="122" y="13"/>
                  <a:pt x="122" y="13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4" y="13"/>
                  <a:pt x="124" y="13"/>
                  <a:pt x="125" y="13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4" y="12"/>
                  <a:pt x="124" y="12"/>
                  <a:pt x="124" y="12"/>
                </a:cubicBezTo>
                <a:cubicBezTo>
                  <a:pt x="124" y="12"/>
                  <a:pt x="123" y="12"/>
                  <a:pt x="123" y="12"/>
                </a:cubicBezTo>
                <a:cubicBezTo>
                  <a:pt x="123" y="12"/>
                  <a:pt x="123" y="12"/>
                  <a:pt x="122" y="12"/>
                </a:cubicBezTo>
                <a:cubicBezTo>
                  <a:pt x="122" y="12"/>
                  <a:pt x="122" y="12"/>
                  <a:pt x="122" y="12"/>
                </a:cubicBezTo>
                <a:cubicBezTo>
                  <a:pt x="122" y="12"/>
                  <a:pt x="122" y="12"/>
                  <a:pt x="122" y="12"/>
                </a:cubicBezTo>
                <a:cubicBezTo>
                  <a:pt x="121" y="12"/>
                  <a:pt x="121" y="12"/>
                  <a:pt x="121" y="12"/>
                </a:cubicBezTo>
                <a:cubicBezTo>
                  <a:pt x="121" y="12"/>
                  <a:pt x="121" y="12"/>
                  <a:pt x="121" y="12"/>
                </a:cubicBezTo>
                <a:cubicBezTo>
                  <a:pt x="121" y="12"/>
                  <a:pt x="120" y="12"/>
                  <a:pt x="120" y="11"/>
                </a:cubicBezTo>
                <a:close/>
                <a:moveTo>
                  <a:pt x="103" y="10"/>
                </a:moveTo>
                <a:cubicBezTo>
                  <a:pt x="103" y="10"/>
                  <a:pt x="103" y="10"/>
                  <a:pt x="103" y="10"/>
                </a:cubicBezTo>
                <a:cubicBezTo>
                  <a:pt x="103" y="10"/>
                  <a:pt x="104" y="10"/>
                  <a:pt x="104" y="10"/>
                </a:cubicBezTo>
                <a:cubicBezTo>
                  <a:pt x="104" y="11"/>
                  <a:pt x="104" y="11"/>
                  <a:pt x="104" y="11"/>
                </a:cubicBezTo>
                <a:cubicBezTo>
                  <a:pt x="104" y="11"/>
                  <a:pt x="104" y="11"/>
                  <a:pt x="104" y="11"/>
                </a:cubicBezTo>
                <a:cubicBezTo>
                  <a:pt x="105" y="11"/>
                  <a:pt x="105" y="11"/>
                  <a:pt x="105" y="11"/>
                </a:cubicBezTo>
                <a:cubicBezTo>
                  <a:pt x="104" y="12"/>
                  <a:pt x="104" y="12"/>
                  <a:pt x="104" y="12"/>
                </a:cubicBezTo>
                <a:cubicBezTo>
                  <a:pt x="105" y="12"/>
                  <a:pt x="105" y="12"/>
                  <a:pt x="106" y="13"/>
                </a:cubicBezTo>
                <a:cubicBezTo>
                  <a:pt x="106" y="13"/>
                  <a:pt x="106" y="13"/>
                  <a:pt x="106" y="13"/>
                </a:cubicBezTo>
                <a:cubicBezTo>
                  <a:pt x="106" y="13"/>
                  <a:pt x="106" y="13"/>
                  <a:pt x="106" y="13"/>
                </a:cubicBezTo>
                <a:cubicBezTo>
                  <a:pt x="106" y="12"/>
                  <a:pt x="106" y="12"/>
                  <a:pt x="106" y="12"/>
                </a:cubicBezTo>
                <a:cubicBezTo>
                  <a:pt x="107" y="12"/>
                  <a:pt x="108" y="12"/>
                  <a:pt x="108" y="13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09" y="12"/>
                  <a:pt x="110" y="12"/>
                  <a:pt x="110" y="12"/>
                </a:cubicBezTo>
                <a:cubicBezTo>
                  <a:pt x="110" y="12"/>
                  <a:pt x="110" y="12"/>
                  <a:pt x="111" y="12"/>
                </a:cubicBezTo>
                <a:cubicBezTo>
                  <a:pt x="111" y="12"/>
                  <a:pt x="111" y="12"/>
                  <a:pt x="111" y="12"/>
                </a:cubicBezTo>
                <a:cubicBezTo>
                  <a:pt x="111" y="12"/>
                  <a:pt x="111" y="12"/>
                  <a:pt x="111" y="12"/>
                </a:cubicBezTo>
                <a:cubicBezTo>
                  <a:pt x="112" y="12"/>
                  <a:pt x="112" y="12"/>
                  <a:pt x="112" y="12"/>
                </a:cubicBezTo>
                <a:cubicBezTo>
                  <a:pt x="112" y="12"/>
                  <a:pt x="112" y="12"/>
                  <a:pt x="112" y="12"/>
                </a:cubicBezTo>
                <a:cubicBezTo>
                  <a:pt x="112" y="12"/>
                  <a:pt x="112" y="11"/>
                  <a:pt x="112" y="11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2"/>
                  <a:pt x="114" y="12"/>
                  <a:pt x="115" y="12"/>
                </a:cubicBezTo>
                <a:cubicBezTo>
                  <a:pt x="115" y="13"/>
                  <a:pt x="115" y="13"/>
                  <a:pt x="115" y="13"/>
                </a:cubicBezTo>
                <a:cubicBezTo>
                  <a:pt x="114" y="14"/>
                  <a:pt x="114" y="14"/>
                  <a:pt x="114" y="14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14"/>
                  <a:pt x="113" y="14"/>
                  <a:pt x="112" y="14"/>
                </a:cubicBezTo>
                <a:cubicBezTo>
                  <a:pt x="112" y="14"/>
                  <a:pt x="112" y="14"/>
                  <a:pt x="112" y="14"/>
                </a:cubicBezTo>
                <a:cubicBezTo>
                  <a:pt x="112" y="15"/>
                  <a:pt x="112" y="15"/>
                  <a:pt x="112" y="15"/>
                </a:cubicBezTo>
                <a:cubicBezTo>
                  <a:pt x="112" y="15"/>
                  <a:pt x="112" y="15"/>
                  <a:pt x="112" y="15"/>
                </a:cubicBezTo>
                <a:cubicBezTo>
                  <a:pt x="112" y="15"/>
                  <a:pt x="112" y="15"/>
                  <a:pt x="111" y="15"/>
                </a:cubicBezTo>
                <a:cubicBezTo>
                  <a:pt x="111" y="15"/>
                  <a:pt x="111" y="15"/>
                  <a:pt x="111" y="15"/>
                </a:cubicBezTo>
                <a:cubicBezTo>
                  <a:pt x="111" y="15"/>
                  <a:pt x="111" y="15"/>
                  <a:pt x="111" y="16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1" y="17"/>
                  <a:pt x="110" y="17"/>
                  <a:pt x="110" y="17"/>
                </a:cubicBezTo>
                <a:cubicBezTo>
                  <a:pt x="110" y="17"/>
                  <a:pt x="111" y="17"/>
                  <a:pt x="111" y="17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9"/>
                  <a:pt x="111" y="19"/>
                  <a:pt x="111" y="19"/>
                </a:cubicBezTo>
                <a:cubicBezTo>
                  <a:pt x="112" y="19"/>
                  <a:pt x="112" y="19"/>
                  <a:pt x="112" y="20"/>
                </a:cubicBezTo>
                <a:cubicBezTo>
                  <a:pt x="112" y="20"/>
                  <a:pt x="112" y="20"/>
                  <a:pt x="111" y="21"/>
                </a:cubicBezTo>
                <a:cubicBezTo>
                  <a:pt x="111" y="21"/>
                  <a:pt x="111" y="21"/>
                  <a:pt x="111" y="21"/>
                </a:cubicBezTo>
                <a:cubicBezTo>
                  <a:pt x="111" y="21"/>
                  <a:pt x="112" y="21"/>
                  <a:pt x="112" y="2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3" y="21"/>
                  <a:pt x="113" y="21"/>
                </a:cubicBezTo>
                <a:cubicBezTo>
                  <a:pt x="113" y="20"/>
                  <a:pt x="113" y="20"/>
                  <a:pt x="113" y="2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16" y="20"/>
                  <a:pt x="116" y="20"/>
                  <a:pt x="116" y="20"/>
                </a:cubicBezTo>
                <a:cubicBezTo>
                  <a:pt x="116" y="20"/>
                  <a:pt x="116" y="20"/>
                  <a:pt x="116" y="20"/>
                </a:cubicBezTo>
                <a:cubicBezTo>
                  <a:pt x="116" y="20"/>
                  <a:pt x="116" y="20"/>
                  <a:pt x="116" y="19"/>
                </a:cubicBezTo>
                <a:cubicBezTo>
                  <a:pt x="116" y="19"/>
                  <a:pt x="116" y="19"/>
                  <a:pt x="116" y="19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16" y="19"/>
                  <a:pt x="115" y="18"/>
                  <a:pt x="115" y="17"/>
                </a:cubicBezTo>
                <a:cubicBezTo>
                  <a:pt x="115" y="17"/>
                  <a:pt x="115" y="16"/>
                  <a:pt x="115" y="16"/>
                </a:cubicBezTo>
                <a:cubicBezTo>
                  <a:pt x="114" y="16"/>
                  <a:pt x="114" y="16"/>
                  <a:pt x="114" y="16"/>
                </a:cubicBezTo>
                <a:cubicBezTo>
                  <a:pt x="114" y="16"/>
                  <a:pt x="114" y="16"/>
                  <a:pt x="114" y="16"/>
                </a:cubicBezTo>
                <a:cubicBezTo>
                  <a:pt x="114" y="15"/>
                  <a:pt x="114" y="15"/>
                  <a:pt x="114" y="15"/>
                </a:cubicBezTo>
                <a:cubicBezTo>
                  <a:pt x="114" y="15"/>
                  <a:pt x="114" y="15"/>
                  <a:pt x="114" y="14"/>
                </a:cubicBezTo>
                <a:cubicBezTo>
                  <a:pt x="114" y="14"/>
                  <a:pt x="115" y="13"/>
                  <a:pt x="115" y="13"/>
                </a:cubicBezTo>
                <a:cubicBezTo>
                  <a:pt x="116" y="13"/>
                  <a:pt x="116" y="13"/>
                  <a:pt x="116" y="13"/>
                </a:cubicBezTo>
                <a:cubicBezTo>
                  <a:pt x="116" y="13"/>
                  <a:pt x="116" y="13"/>
                  <a:pt x="116" y="13"/>
                </a:cubicBezTo>
                <a:cubicBezTo>
                  <a:pt x="116" y="13"/>
                  <a:pt x="117" y="13"/>
                  <a:pt x="117" y="13"/>
                </a:cubicBezTo>
                <a:cubicBezTo>
                  <a:pt x="117" y="12"/>
                  <a:pt x="118" y="12"/>
                  <a:pt x="119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20" y="11"/>
                  <a:pt x="120" y="11"/>
                  <a:pt x="120" y="11"/>
                </a:cubicBezTo>
                <a:cubicBezTo>
                  <a:pt x="120" y="11"/>
                  <a:pt x="119" y="10"/>
                  <a:pt x="119" y="10"/>
                </a:cubicBezTo>
                <a:cubicBezTo>
                  <a:pt x="119" y="10"/>
                  <a:pt x="119" y="10"/>
                  <a:pt x="119" y="10"/>
                </a:cubicBezTo>
                <a:cubicBezTo>
                  <a:pt x="119" y="10"/>
                  <a:pt x="119" y="10"/>
                  <a:pt x="118" y="10"/>
                </a:cubicBezTo>
                <a:cubicBezTo>
                  <a:pt x="119" y="10"/>
                  <a:pt x="119" y="10"/>
                  <a:pt x="119" y="10"/>
                </a:cubicBezTo>
                <a:cubicBezTo>
                  <a:pt x="119" y="10"/>
                  <a:pt x="118" y="10"/>
                  <a:pt x="118" y="10"/>
                </a:cubicBezTo>
                <a:cubicBezTo>
                  <a:pt x="118" y="11"/>
                  <a:pt x="118" y="11"/>
                  <a:pt x="118" y="11"/>
                </a:cubicBezTo>
                <a:cubicBezTo>
                  <a:pt x="118" y="11"/>
                  <a:pt x="118" y="11"/>
                  <a:pt x="118" y="11"/>
                </a:cubicBezTo>
                <a:cubicBezTo>
                  <a:pt x="118" y="11"/>
                  <a:pt x="118" y="11"/>
                  <a:pt x="117" y="11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7" y="11"/>
                  <a:pt x="116" y="11"/>
                  <a:pt x="116" y="11"/>
                </a:cubicBezTo>
                <a:cubicBezTo>
                  <a:pt x="116" y="11"/>
                  <a:pt x="116" y="11"/>
                  <a:pt x="116" y="11"/>
                </a:cubicBezTo>
                <a:cubicBezTo>
                  <a:pt x="116" y="11"/>
                  <a:pt x="116" y="11"/>
                  <a:pt x="116" y="11"/>
                </a:cubicBezTo>
                <a:cubicBezTo>
                  <a:pt x="116" y="11"/>
                  <a:pt x="116" y="11"/>
                  <a:pt x="116" y="11"/>
                </a:cubicBezTo>
                <a:cubicBezTo>
                  <a:pt x="114" y="11"/>
                  <a:pt x="114" y="11"/>
                  <a:pt x="114" y="11"/>
                </a:cubicBezTo>
                <a:cubicBezTo>
                  <a:pt x="114" y="11"/>
                  <a:pt x="114" y="11"/>
                  <a:pt x="113" y="11"/>
                </a:cubicBezTo>
                <a:cubicBezTo>
                  <a:pt x="113" y="11"/>
                  <a:pt x="113" y="11"/>
                  <a:pt x="113" y="11"/>
                </a:cubicBezTo>
                <a:cubicBezTo>
                  <a:pt x="113" y="11"/>
                  <a:pt x="113" y="11"/>
                  <a:pt x="113" y="11"/>
                </a:cubicBezTo>
                <a:cubicBezTo>
                  <a:pt x="112" y="11"/>
                  <a:pt x="112" y="11"/>
                  <a:pt x="112" y="11"/>
                </a:cubicBezTo>
                <a:cubicBezTo>
                  <a:pt x="112" y="11"/>
                  <a:pt x="112" y="11"/>
                  <a:pt x="112" y="11"/>
                </a:cubicBezTo>
                <a:cubicBezTo>
                  <a:pt x="112" y="11"/>
                  <a:pt x="112" y="11"/>
                  <a:pt x="112" y="11"/>
                </a:cubicBezTo>
                <a:cubicBezTo>
                  <a:pt x="112" y="11"/>
                  <a:pt x="112" y="11"/>
                  <a:pt x="111" y="11"/>
                </a:cubicBezTo>
                <a:cubicBezTo>
                  <a:pt x="111" y="11"/>
                  <a:pt x="111" y="11"/>
                  <a:pt x="111" y="11"/>
                </a:cubicBezTo>
                <a:cubicBezTo>
                  <a:pt x="110" y="11"/>
                  <a:pt x="110" y="11"/>
                  <a:pt x="109" y="11"/>
                </a:cubicBezTo>
                <a:cubicBezTo>
                  <a:pt x="109" y="11"/>
                  <a:pt x="109" y="11"/>
                  <a:pt x="109" y="11"/>
                </a:cubicBezTo>
                <a:cubicBezTo>
                  <a:pt x="108" y="11"/>
                  <a:pt x="108" y="11"/>
                  <a:pt x="108" y="11"/>
                </a:cubicBezTo>
                <a:cubicBezTo>
                  <a:pt x="107" y="11"/>
                  <a:pt x="106" y="11"/>
                  <a:pt x="106" y="10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5" y="10"/>
                  <a:pt x="104" y="10"/>
                  <a:pt x="103" y="10"/>
                </a:cubicBezTo>
                <a:close/>
                <a:moveTo>
                  <a:pt x="98" y="22"/>
                </a:moveTo>
                <a:cubicBezTo>
                  <a:pt x="98" y="22"/>
                  <a:pt x="98" y="22"/>
                  <a:pt x="98" y="22"/>
                </a:cubicBezTo>
                <a:cubicBezTo>
                  <a:pt x="98" y="22"/>
                  <a:pt x="98" y="23"/>
                  <a:pt x="99" y="23"/>
                </a:cubicBezTo>
                <a:cubicBezTo>
                  <a:pt x="99" y="23"/>
                  <a:pt x="99" y="23"/>
                  <a:pt x="99" y="23"/>
                </a:cubicBezTo>
                <a:cubicBezTo>
                  <a:pt x="99" y="23"/>
                  <a:pt x="99" y="23"/>
                  <a:pt x="99" y="24"/>
                </a:cubicBezTo>
                <a:cubicBezTo>
                  <a:pt x="99" y="23"/>
                  <a:pt x="99" y="23"/>
                  <a:pt x="99" y="23"/>
                </a:cubicBezTo>
                <a:cubicBezTo>
                  <a:pt x="99" y="23"/>
                  <a:pt x="99" y="23"/>
                  <a:pt x="99" y="23"/>
                </a:cubicBezTo>
                <a:cubicBezTo>
                  <a:pt x="100" y="23"/>
                  <a:pt x="100" y="23"/>
                  <a:pt x="100" y="23"/>
                </a:cubicBezTo>
                <a:cubicBezTo>
                  <a:pt x="99" y="23"/>
                  <a:pt x="99" y="22"/>
                  <a:pt x="99" y="22"/>
                </a:cubicBezTo>
                <a:cubicBezTo>
                  <a:pt x="99" y="22"/>
                  <a:pt x="98" y="22"/>
                  <a:pt x="98" y="22"/>
                </a:cubicBezTo>
                <a:cubicBezTo>
                  <a:pt x="98" y="22"/>
                  <a:pt x="98" y="22"/>
                  <a:pt x="98" y="22"/>
                </a:cubicBezTo>
                <a:close/>
                <a:moveTo>
                  <a:pt x="94" y="23"/>
                </a:moveTo>
                <a:cubicBezTo>
                  <a:pt x="94" y="23"/>
                  <a:pt x="94" y="23"/>
                  <a:pt x="94" y="23"/>
                </a:cubicBezTo>
                <a:cubicBezTo>
                  <a:pt x="95" y="22"/>
                  <a:pt x="95" y="22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6" y="22"/>
                  <a:pt x="96" y="22"/>
                  <a:pt x="97" y="22"/>
                </a:cubicBezTo>
                <a:cubicBezTo>
                  <a:pt x="97" y="22"/>
                  <a:pt x="97" y="22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5" y="22"/>
                  <a:pt x="95" y="22"/>
                  <a:pt x="95" y="22"/>
                </a:cubicBezTo>
                <a:cubicBezTo>
                  <a:pt x="95" y="22"/>
                  <a:pt x="95" y="22"/>
                  <a:pt x="95" y="22"/>
                </a:cubicBezTo>
                <a:cubicBezTo>
                  <a:pt x="95" y="22"/>
                  <a:pt x="95" y="22"/>
                  <a:pt x="94" y="22"/>
                </a:cubicBezTo>
                <a:cubicBezTo>
                  <a:pt x="94" y="22"/>
                  <a:pt x="94" y="23"/>
                  <a:pt x="94" y="23"/>
                </a:cubicBezTo>
                <a:close/>
                <a:moveTo>
                  <a:pt x="83" y="17"/>
                </a:moveTo>
                <a:cubicBezTo>
                  <a:pt x="83" y="17"/>
                  <a:pt x="83" y="17"/>
                  <a:pt x="83" y="17"/>
                </a:cubicBezTo>
                <a:cubicBezTo>
                  <a:pt x="83" y="17"/>
                  <a:pt x="83" y="17"/>
                  <a:pt x="83" y="17"/>
                </a:cubicBezTo>
                <a:cubicBezTo>
                  <a:pt x="83" y="17"/>
                  <a:pt x="83" y="17"/>
                  <a:pt x="83" y="16"/>
                </a:cubicBezTo>
                <a:cubicBezTo>
                  <a:pt x="83" y="16"/>
                  <a:pt x="84" y="16"/>
                  <a:pt x="84" y="16"/>
                </a:cubicBezTo>
                <a:cubicBezTo>
                  <a:pt x="85" y="16"/>
                  <a:pt x="85" y="16"/>
                  <a:pt x="85" y="16"/>
                </a:cubicBezTo>
                <a:cubicBezTo>
                  <a:pt x="85" y="16"/>
                  <a:pt x="85" y="17"/>
                  <a:pt x="85" y="17"/>
                </a:cubicBezTo>
                <a:cubicBezTo>
                  <a:pt x="85" y="17"/>
                  <a:pt x="85" y="17"/>
                  <a:pt x="85" y="17"/>
                </a:cubicBezTo>
                <a:cubicBezTo>
                  <a:pt x="85" y="17"/>
                  <a:pt x="85" y="17"/>
                  <a:pt x="85" y="17"/>
                </a:cubicBezTo>
                <a:cubicBezTo>
                  <a:pt x="85" y="17"/>
                  <a:pt x="85" y="17"/>
                  <a:pt x="85" y="17"/>
                </a:cubicBezTo>
                <a:cubicBezTo>
                  <a:pt x="86" y="17"/>
                  <a:pt x="86" y="17"/>
                  <a:pt x="86" y="17"/>
                </a:cubicBezTo>
                <a:cubicBezTo>
                  <a:pt x="87" y="17"/>
                  <a:pt x="87" y="17"/>
                  <a:pt x="87" y="17"/>
                </a:cubicBezTo>
                <a:cubicBezTo>
                  <a:pt x="87" y="17"/>
                  <a:pt x="87" y="17"/>
                  <a:pt x="87" y="17"/>
                </a:cubicBezTo>
                <a:cubicBezTo>
                  <a:pt x="87" y="17"/>
                  <a:pt x="87" y="17"/>
                  <a:pt x="88" y="17"/>
                </a:cubicBezTo>
                <a:cubicBezTo>
                  <a:pt x="88" y="17"/>
                  <a:pt x="89" y="18"/>
                  <a:pt x="89" y="18"/>
                </a:cubicBezTo>
                <a:cubicBezTo>
                  <a:pt x="89" y="18"/>
                  <a:pt x="90" y="18"/>
                  <a:pt x="90" y="18"/>
                </a:cubicBezTo>
                <a:cubicBezTo>
                  <a:pt x="90" y="19"/>
                  <a:pt x="90" y="19"/>
                  <a:pt x="90" y="19"/>
                </a:cubicBezTo>
                <a:cubicBezTo>
                  <a:pt x="90" y="19"/>
                  <a:pt x="90" y="19"/>
                  <a:pt x="90" y="19"/>
                </a:cubicBezTo>
                <a:cubicBezTo>
                  <a:pt x="91" y="19"/>
                  <a:pt x="91" y="19"/>
                  <a:pt x="91" y="19"/>
                </a:cubicBezTo>
                <a:cubicBezTo>
                  <a:pt x="92" y="19"/>
                  <a:pt x="92" y="19"/>
                  <a:pt x="92" y="19"/>
                </a:cubicBezTo>
                <a:cubicBezTo>
                  <a:pt x="92" y="20"/>
                  <a:pt x="92" y="20"/>
                  <a:pt x="92" y="20"/>
                </a:cubicBezTo>
                <a:cubicBezTo>
                  <a:pt x="92" y="20"/>
                  <a:pt x="92" y="20"/>
                  <a:pt x="92" y="20"/>
                </a:cubicBezTo>
                <a:cubicBezTo>
                  <a:pt x="92" y="20"/>
                  <a:pt x="92" y="20"/>
                  <a:pt x="93" y="20"/>
                </a:cubicBezTo>
                <a:cubicBezTo>
                  <a:pt x="92" y="19"/>
                  <a:pt x="93" y="18"/>
                  <a:pt x="93" y="18"/>
                </a:cubicBezTo>
                <a:cubicBezTo>
                  <a:pt x="93" y="18"/>
                  <a:pt x="93" y="18"/>
                  <a:pt x="93" y="18"/>
                </a:cubicBezTo>
                <a:cubicBezTo>
                  <a:pt x="93" y="17"/>
                  <a:pt x="93" y="17"/>
                  <a:pt x="94" y="17"/>
                </a:cubicBezTo>
                <a:cubicBezTo>
                  <a:pt x="94" y="17"/>
                  <a:pt x="94" y="17"/>
                  <a:pt x="94" y="17"/>
                </a:cubicBezTo>
                <a:cubicBezTo>
                  <a:pt x="94" y="16"/>
                  <a:pt x="94" y="16"/>
                  <a:pt x="94" y="16"/>
                </a:cubicBezTo>
                <a:cubicBezTo>
                  <a:pt x="94" y="16"/>
                  <a:pt x="94" y="16"/>
                  <a:pt x="94" y="16"/>
                </a:cubicBezTo>
                <a:cubicBezTo>
                  <a:pt x="94" y="16"/>
                  <a:pt x="94" y="16"/>
                  <a:pt x="94" y="16"/>
                </a:cubicBezTo>
                <a:cubicBezTo>
                  <a:pt x="94" y="16"/>
                  <a:pt x="94" y="16"/>
                  <a:pt x="94" y="16"/>
                </a:cubicBezTo>
                <a:cubicBezTo>
                  <a:pt x="94" y="16"/>
                  <a:pt x="94" y="16"/>
                  <a:pt x="94" y="16"/>
                </a:cubicBezTo>
                <a:cubicBezTo>
                  <a:pt x="93" y="16"/>
                  <a:pt x="93" y="16"/>
                  <a:pt x="92" y="16"/>
                </a:cubicBezTo>
                <a:cubicBezTo>
                  <a:pt x="92" y="16"/>
                  <a:pt x="92" y="16"/>
                  <a:pt x="92" y="16"/>
                </a:cubicBezTo>
                <a:cubicBezTo>
                  <a:pt x="92" y="16"/>
                  <a:pt x="92" y="16"/>
                  <a:pt x="92" y="16"/>
                </a:cubicBezTo>
                <a:cubicBezTo>
                  <a:pt x="91" y="16"/>
                  <a:pt x="90" y="16"/>
                  <a:pt x="90" y="16"/>
                </a:cubicBezTo>
                <a:cubicBezTo>
                  <a:pt x="89" y="16"/>
                  <a:pt x="89" y="16"/>
                  <a:pt x="89" y="16"/>
                </a:cubicBezTo>
                <a:cubicBezTo>
                  <a:pt x="89" y="16"/>
                  <a:pt x="89" y="16"/>
                  <a:pt x="89" y="16"/>
                </a:cubicBezTo>
                <a:cubicBezTo>
                  <a:pt x="89" y="15"/>
                  <a:pt x="90" y="15"/>
                  <a:pt x="90" y="15"/>
                </a:cubicBezTo>
                <a:cubicBezTo>
                  <a:pt x="90" y="15"/>
                  <a:pt x="90" y="15"/>
                  <a:pt x="90" y="15"/>
                </a:cubicBezTo>
                <a:cubicBezTo>
                  <a:pt x="90" y="15"/>
                  <a:pt x="90" y="14"/>
                  <a:pt x="90" y="14"/>
                </a:cubicBezTo>
                <a:cubicBezTo>
                  <a:pt x="90" y="14"/>
                  <a:pt x="90" y="14"/>
                  <a:pt x="90" y="14"/>
                </a:cubicBezTo>
                <a:cubicBezTo>
                  <a:pt x="90" y="14"/>
                  <a:pt x="90" y="14"/>
                  <a:pt x="90" y="14"/>
                </a:cubicBezTo>
                <a:cubicBezTo>
                  <a:pt x="90" y="13"/>
                  <a:pt x="90" y="13"/>
                  <a:pt x="91" y="13"/>
                </a:cubicBezTo>
                <a:cubicBezTo>
                  <a:pt x="91" y="13"/>
                  <a:pt x="91" y="13"/>
                  <a:pt x="91" y="13"/>
                </a:cubicBezTo>
                <a:cubicBezTo>
                  <a:pt x="91" y="13"/>
                  <a:pt x="91" y="12"/>
                  <a:pt x="91" y="12"/>
                </a:cubicBezTo>
                <a:cubicBezTo>
                  <a:pt x="92" y="12"/>
                  <a:pt x="92" y="12"/>
                  <a:pt x="92" y="12"/>
                </a:cubicBezTo>
                <a:cubicBezTo>
                  <a:pt x="85" y="14"/>
                  <a:pt x="79" y="16"/>
                  <a:pt x="72" y="19"/>
                </a:cubicBezTo>
                <a:cubicBezTo>
                  <a:pt x="72" y="19"/>
                  <a:pt x="72" y="19"/>
                  <a:pt x="72" y="19"/>
                </a:cubicBezTo>
                <a:cubicBezTo>
                  <a:pt x="72" y="19"/>
                  <a:pt x="72" y="19"/>
                  <a:pt x="72" y="19"/>
                </a:cubicBezTo>
                <a:cubicBezTo>
                  <a:pt x="73" y="19"/>
                  <a:pt x="72" y="19"/>
                  <a:pt x="72" y="19"/>
                </a:cubicBezTo>
                <a:cubicBezTo>
                  <a:pt x="72" y="19"/>
                  <a:pt x="72" y="19"/>
                  <a:pt x="72" y="19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9"/>
                  <a:pt x="73" y="19"/>
                  <a:pt x="74" y="19"/>
                </a:cubicBezTo>
                <a:cubicBezTo>
                  <a:pt x="74" y="19"/>
                  <a:pt x="74" y="19"/>
                  <a:pt x="74" y="18"/>
                </a:cubicBezTo>
                <a:cubicBezTo>
                  <a:pt x="75" y="18"/>
                  <a:pt x="76" y="18"/>
                  <a:pt x="76" y="18"/>
                </a:cubicBezTo>
                <a:cubicBezTo>
                  <a:pt x="77" y="18"/>
                  <a:pt x="77" y="18"/>
                  <a:pt x="77" y="18"/>
                </a:cubicBezTo>
                <a:cubicBezTo>
                  <a:pt x="77" y="18"/>
                  <a:pt x="77" y="18"/>
                  <a:pt x="77" y="18"/>
                </a:cubicBezTo>
                <a:cubicBezTo>
                  <a:pt x="77" y="18"/>
                  <a:pt x="77" y="18"/>
                  <a:pt x="77" y="18"/>
                </a:cubicBezTo>
                <a:cubicBezTo>
                  <a:pt x="78" y="18"/>
                  <a:pt x="78" y="18"/>
                  <a:pt x="78" y="17"/>
                </a:cubicBezTo>
                <a:cubicBezTo>
                  <a:pt x="79" y="17"/>
                  <a:pt x="80" y="17"/>
                  <a:pt x="81" y="17"/>
                </a:cubicBezTo>
                <a:cubicBezTo>
                  <a:pt x="81" y="16"/>
                  <a:pt x="82" y="16"/>
                  <a:pt x="82" y="16"/>
                </a:cubicBezTo>
                <a:cubicBezTo>
                  <a:pt x="82" y="17"/>
                  <a:pt x="82" y="17"/>
                  <a:pt x="83" y="17"/>
                </a:cubicBezTo>
                <a:close/>
                <a:moveTo>
                  <a:pt x="127" y="37"/>
                </a:moveTo>
                <a:cubicBezTo>
                  <a:pt x="127" y="37"/>
                  <a:pt x="126" y="37"/>
                  <a:pt x="126" y="37"/>
                </a:cubicBezTo>
                <a:cubicBezTo>
                  <a:pt x="126" y="37"/>
                  <a:pt x="126" y="37"/>
                  <a:pt x="126" y="37"/>
                </a:cubicBezTo>
                <a:cubicBezTo>
                  <a:pt x="125" y="37"/>
                  <a:pt x="125" y="37"/>
                  <a:pt x="124" y="37"/>
                </a:cubicBezTo>
                <a:cubicBezTo>
                  <a:pt x="124" y="37"/>
                  <a:pt x="124" y="37"/>
                  <a:pt x="124" y="37"/>
                </a:cubicBezTo>
                <a:cubicBezTo>
                  <a:pt x="124" y="37"/>
                  <a:pt x="124" y="38"/>
                  <a:pt x="124" y="38"/>
                </a:cubicBezTo>
                <a:cubicBezTo>
                  <a:pt x="124" y="38"/>
                  <a:pt x="123" y="38"/>
                  <a:pt x="123" y="38"/>
                </a:cubicBezTo>
                <a:cubicBezTo>
                  <a:pt x="123" y="38"/>
                  <a:pt x="123" y="38"/>
                  <a:pt x="123" y="38"/>
                </a:cubicBezTo>
                <a:cubicBezTo>
                  <a:pt x="123" y="39"/>
                  <a:pt x="123" y="39"/>
                  <a:pt x="123" y="39"/>
                </a:cubicBezTo>
                <a:cubicBezTo>
                  <a:pt x="123" y="39"/>
                  <a:pt x="123" y="39"/>
                  <a:pt x="123" y="39"/>
                </a:cubicBezTo>
                <a:cubicBezTo>
                  <a:pt x="123" y="40"/>
                  <a:pt x="123" y="40"/>
                  <a:pt x="124" y="40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25" y="40"/>
                  <a:pt x="125" y="40"/>
                  <a:pt x="125" y="40"/>
                </a:cubicBezTo>
                <a:cubicBezTo>
                  <a:pt x="125" y="40"/>
                  <a:pt x="125" y="40"/>
                  <a:pt x="125" y="40"/>
                </a:cubicBezTo>
                <a:cubicBezTo>
                  <a:pt x="126" y="40"/>
                  <a:pt x="126" y="40"/>
                  <a:pt x="126" y="40"/>
                </a:cubicBezTo>
                <a:cubicBezTo>
                  <a:pt x="127" y="39"/>
                  <a:pt x="127" y="39"/>
                  <a:pt x="127" y="38"/>
                </a:cubicBezTo>
                <a:cubicBezTo>
                  <a:pt x="127" y="38"/>
                  <a:pt x="127" y="37"/>
                  <a:pt x="127" y="37"/>
                </a:cubicBezTo>
                <a:close/>
                <a:moveTo>
                  <a:pt x="130" y="39"/>
                </a:moveTo>
                <a:cubicBezTo>
                  <a:pt x="129" y="39"/>
                  <a:pt x="129" y="39"/>
                  <a:pt x="129" y="39"/>
                </a:cubicBezTo>
                <a:cubicBezTo>
                  <a:pt x="129" y="39"/>
                  <a:pt x="129" y="39"/>
                  <a:pt x="129" y="39"/>
                </a:cubicBezTo>
                <a:cubicBezTo>
                  <a:pt x="128" y="39"/>
                  <a:pt x="128" y="39"/>
                  <a:pt x="128" y="39"/>
                </a:cubicBezTo>
                <a:cubicBezTo>
                  <a:pt x="128" y="39"/>
                  <a:pt x="128" y="39"/>
                  <a:pt x="128" y="39"/>
                </a:cubicBezTo>
                <a:cubicBezTo>
                  <a:pt x="128" y="39"/>
                  <a:pt x="128" y="39"/>
                  <a:pt x="128" y="39"/>
                </a:cubicBezTo>
                <a:cubicBezTo>
                  <a:pt x="128" y="39"/>
                  <a:pt x="128" y="39"/>
                  <a:pt x="128" y="39"/>
                </a:cubicBezTo>
                <a:cubicBezTo>
                  <a:pt x="128" y="39"/>
                  <a:pt x="128" y="40"/>
                  <a:pt x="128" y="40"/>
                </a:cubicBezTo>
                <a:cubicBezTo>
                  <a:pt x="127" y="40"/>
                  <a:pt x="127" y="40"/>
                  <a:pt x="127" y="40"/>
                </a:cubicBezTo>
                <a:cubicBezTo>
                  <a:pt x="127" y="41"/>
                  <a:pt x="127" y="41"/>
                  <a:pt x="128" y="41"/>
                </a:cubicBezTo>
                <a:cubicBezTo>
                  <a:pt x="128" y="42"/>
                  <a:pt x="128" y="42"/>
                  <a:pt x="128" y="42"/>
                </a:cubicBezTo>
                <a:cubicBezTo>
                  <a:pt x="128" y="42"/>
                  <a:pt x="128" y="42"/>
                  <a:pt x="128" y="42"/>
                </a:cubicBezTo>
                <a:cubicBezTo>
                  <a:pt x="128" y="42"/>
                  <a:pt x="128" y="42"/>
                  <a:pt x="129" y="42"/>
                </a:cubicBezTo>
                <a:cubicBezTo>
                  <a:pt x="129" y="42"/>
                  <a:pt x="129" y="41"/>
                  <a:pt x="129" y="41"/>
                </a:cubicBezTo>
                <a:cubicBezTo>
                  <a:pt x="129" y="41"/>
                  <a:pt x="129" y="41"/>
                  <a:pt x="129" y="41"/>
                </a:cubicBezTo>
                <a:cubicBezTo>
                  <a:pt x="130" y="41"/>
                  <a:pt x="130" y="41"/>
                  <a:pt x="130" y="41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30" y="39"/>
                  <a:pt x="130" y="39"/>
                  <a:pt x="130" y="39"/>
                </a:cubicBezTo>
                <a:close/>
                <a:moveTo>
                  <a:pt x="268" y="81"/>
                </a:moveTo>
                <a:cubicBezTo>
                  <a:pt x="268" y="81"/>
                  <a:pt x="258" y="107"/>
                  <a:pt x="230" y="114"/>
                </a:cubicBezTo>
                <a:cubicBezTo>
                  <a:pt x="228" y="114"/>
                  <a:pt x="226" y="115"/>
                  <a:pt x="223" y="115"/>
                </a:cubicBezTo>
                <a:cubicBezTo>
                  <a:pt x="225" y="111"/>
                  <a:pt x="226" y="108"/>
                  <a:pt x="226" y="108"/>
                </a:cubicBezTo>
                <a:cubicBezTo>
                  <a:pt x="226" y="108"/>
                  <a:pt x="223" y="111"/>
                  <a:pt x="194" y="118"/>
                </a:cubicBezTo>
                <a:cubicBezTo>
                  <a:pt x="165" y="125"/>
                  <a:pt x="155" y="133"/>
                  <a:pt x="155" y="134"/>
                </a:cubicBezTo>
                <a:cubicBezTo>
                  <a:pt x="155" y="129"/>
                  <a:pt x="157" y="126"/>
                  <a:pt x="157" y="126"/>
                </a:cubicBezTo>
                <a:cubicBezTo>
                  <a:pt x="157" y="126"/>
                  <a:pt x="143" y="132"/>
                  <a:pt x="128" y="150"/>
                </a:cubicBezTo>
                <a:cubicBezTo>
                  <a:pt x="107" y="176"/>
                  <a:pt x="111" y="213"/>
                  <a:pt x="111" y="213"/>
                </a:cubicBezTo>
                <a:cubicBezTo>
                  <a:pt x="126" y="195"/>
                  <a:pt x="152" y="185"/>
                  <a:pt x="181" y="176"/>
                </a:cubicBezTo>
                <a:cubicBezTo>
                  <a:pt x="230" y="161"/>
                  <a:pt x="250" y="127"/>
                  <a:pt x="250" y="127"/>
                </a:cubicBezTo>
                <a:cubicBezTo>
                  <a:pt x="250" y="127"/>
                  <a:pt x="230" y="172"/>
                  <a:pt x="168" y="192"/>
                </a:cubicBezTo>
                <a:cubicBezTo>
                  <a:pt x="150" y="198"/>
                  <a:pt x="137" y="205"/>
                  <a:pt x="127" y="213"/>
                </a:cubicBezTo>
                <a:cubicBezTo>
                  <a:pt x="107" y="230"/>
                  <a:pt x="104" y="247"/>
                  <a:pt x="104" y="248"/>
                </a:cubicBezTo>
                <a:cubicBezTo>
                  <a:pt x="120" y="248"/>
                  <a:pt x="120" y="248"/>
                  <a:pt x="120" y="248"/>
                </a:cubicBezTo>
                <a:cubicBezTo>
                  <a:pt x="120" y="247"/>
                  <a:pt x="122" y="238"/>
                  <a:pt x="131" y="229"/>
                </a:cubicBezTo>
                <a:cubicBezTo>
                  <a:pt x="131" y="229"/>
                  <a:pt x="146" y="242"/>
                  <a:pt x="183" y="239"/>
                </a:cubicBezTo>
                <a:cubicBezTo>
                  <a:pt x="213" y="237"/>
                  <a:pt x="230" y="219"/>
                  <a:pt x="230" y="219"/>
                </a:cubicBezTo>
                <a:cubicBezTo>
                  <a:pt x="230" y="219"/>
                  <a:pt x="227" y="221"/>
                  <a:pt x="221" y="217"/>
                </a:cubicBezTo>
                <a:cubicBezTo>
                  <a:pt x="227" y="214"/>
                  <a:pt x="241" y="205"/>
                  <a:pt x="255" y="189"/>
                </a:cubicBezTo>
                <a:cubicBezTo>
                  <a:pt x="268" y="174"/>
                  <a:pt x="268" y="162"/>
                  <a:pt x="268" y="162"/>
                </a:cubicBezTo>
                <a:cubicBezTo>
                  <a:pt x="268" y="162"/>
                  <a:pt x="265" y="165"/>
                  <a:pt x="261" y="167"/>
                </a:cubicBezTo>
                <a:cubicBezTo>
                  <a:pt x="276" y="128"/>
                  <a:pt x="268" y="81"/>
                  <a:pt x="268" y="8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49731-196E-D546-7C87-05464BECF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15" y="2741004"/>
            <a:ext cx="663343" cy="663343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D630D833-BA9F-F09D-7D16-DC7DA6C030F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04739" y="4701295"/>
            <a:ext cx="538275" cy="559235"/>
          </a:xfrm>
          <a:custGeom>
            <a:avLst/>
            <a:gdLst>
              <a:gd name="T0" fmla="*/ 45 w 239"/>
              <a:gd name="T1" fmla="*/ 46 h 248"/>
              <a:gd name="T2" fmla="*/ 63 w 239"/>
              <a:gd name="T3" fmla="*/ 17 h 248"/>
              <a:gd name="T4" fmla="*/ 67 w 239"/>
              <a:gd name="T5" fmla="*/ 13 h 248"/>
              <a:gd name="T6" fmla="*/ 94 w 239"/>
              <a:gd name="T7" fmla="*/ 16 h 248"/>
              <a:gd name="T8" fmla="*/ 118 w 239"/>
              <a:gd name="T9" fmla="*/ 41 h 248"/>
              <a:gd name="T10" fmla="*/ 82 w 239"/>
              <a:gd name="T11" fmla="*/ 96 h 248"/>
              <a:gd name="T12" fmla="*/ 32 w 239"/>
              <a:gd name="T13" fmla="*/ 68 h 248"/>
              <a:gd name="T14" fmla="*/ 6 w 239"/>
              <a:gd name="T15" fmla="*/ 132 h 248"/>
              <a:gd name="T16" fmla="*/ 15 w 239"/>
              <a:gd name="T17" fmla="*/ 106 h 248"/>
              <a:gd name="T18" fmla="*/ 0 w 239"/>
              <a:gd name="T19" fmla="*/ 95 h 248"/>
              <a:gd name="T20" fmla="*/ 56 w 239"/>
              <a:gd name="T21" fmla="*/ 92 h 248"/>
              <a:gd name="T22" fmla="*/ 83 w 239"/>
              <a:gd name="T23" fmla="*/ 142 h 248"/>
              <a:gd name="T24" fmla="*/ 65 w 239"/>
              <a:gd name="T25" fmla="*/ 136 h 248"/>
              <a:gd name="T26" fmla="*/ 55 w 239"/>
              <a:gd name="T27" fmla="*/ 147 h 248"/>
              <a:gd name="T28" fmla="*/ 60 w 239"/>
              <a:gd name="T29" fmla="*/ 158 h 248"/>
              <a:gd name="T30" fmla="*/ 42 w 239"/>
              <a:gd name="T31" fmla="*/ 162 h 248"/>
              <a:gd name="T32" fmla="*/ 6 w 239"/>
              <a:gd name="T33" fmla="*/ 138 h 248"/>
              <a:gd name="T34" fmla="*/ 55 w 239"/>
              <a:gd name="T35" fmla="*/ 229 h 248"/>
              <a:gd name="T36" fmla="*/ 40 w 239"/>
              <a:gd name="T37" fmla="*/ 217 h 248"/>
              <a:gd name="T38" fmla="*/ 28 w 239"/>
              <a:gd name="T39" fmla="*/ 193 h 248"/>
              <a:gd name="T40" fmla="*/ 11 w 239"/>
              <a:gd name="T41" fmla="*/ 164 h 248"/>
              <a:gd name="T42" fmla="*/ 19 w 239"/>
              <a:gd name="T43" fmla="*/ 164 h 248"/>
              <a:gd name="T44" fmla="*/ 116 w 239"/>
              <a:gd name="T45" fmla="*/ 170 h 248"/>
              <a:gd name="T46" fmla="*/ 118 w 239"/>
              <a:gd name="T47" fmla="*/ 228 h 248"/>
              <a:gd name="T48" fmla="*/ 136 w 239"/>
              <a:gd name="T49" fmla="*/ 60 h 248"/>
              <a:gd name="T50" fmla="*/ 96 w 239"/>
              <a:gd name="T51" fmla="*/ 8 h 248"/>
              <a:gd name="T52" fmla="*/ 79 w 239"/>
              <a:gd name="T53" fmla="*/ 3 h 248"/>
              <a:gd name="T54" fmla="*/ 125 w 239"/>
              <a:gd name="T55" fmla="*/ 0 h 248"/>
              <a:gd name="T56" fmla="*/ 176 w 239"/>
              <a:gd name="T57" fmla="*/ 12 h 248"/>
              <a:gd name="T58" fmla="*/ 187 w 239"/>
              <a:gd name="T59" fmla="*/ 30 h 248"/>
              <a:gd name="T60" fmla="*/ 204 w 239"/>
              <a:gd name="T61" fmla="*/ 24 h 248"/>
              <a:gd name="T62" fmla="*/ 180 w 239"/>
              <a:gd name="T63" fmla="*/ 76 h 248"/>
              <a:gd name="T64" fmla="*/ 235 w 239"/>
              <a:gd name="T65" fmla="*/ 160 h 248"/>
              <a:gd name="T66" fmla="*/ 222 w 239"/>
              <a:gd name="T67" fmla="*/ 185 h 248"/>
              <a:gd name="T68" fmla="*/ 198 w 239"/>
              <a:gd name="T69" fmla="*/ 225 h 248"/>
              <a:gd name="T70" fmla="*/ 162 w 239"/>
              <a:gd name="T71" fmla="*/ 246 h 248"/>
              <a:gd name="T72" fmla="*/ 159 w 239"/>
              <a:gd name="T73" fmla="*/ 247 h 248"/>
              <a:gd name="T74" fmla="*/ 158 w 239"/>
              <a:gd name="T75" fmla="*/ 153 h 248"/>
              <a:gd name="T76" fmla="*/ 161 w 239"/>
              <a:gd name="T77" fmla="*/ 171 h 248"/>
              <a:gd name="T78" fmla="*/ 215 w 239"/>
              <a:gd name="T79" fmla="*/ 167 h 248"/>
              <a:gd name="T80" fmla="*/ 236 w 239"/>
              <a:gd name="T81" fmla="*/ 149 h 248"/>
              <a:gd name="T82" fmla="*/ 235 w 239"/>
              <a:gd name="T83" fmla="*/ 160 h 248"/>
              <a:gd name="T84" fmla="*/ 233 w 239"/>
              <a:gd name="T85" fmla="*/ 142 h 248"/>
              <a:gd name="T86" fmla="*/ 213 w 239"/>
              <a:gd name="T87" fmla="*/ 159 h 248"/>
              <a:gd name="T88" fmla="*/ 196 w 239"/>
              <a:gd name="T89" fmla="*/ 162 h 248"/>
              <a:gd name="T90" fmla="*/ 176 w 239"/>
              <a:gd name="T91" fmla="*/ 131 h 248"/>
              <a:gd name="T92" fmla="*/ 160 w 239"/>
              <a:gd name="T93" fmla="*/ 104 h 248"/>
              <a:gd name="T94" fmla="*/ 214 w 239"/>
              <a:gd name="T95" fmla="*/ 81 h 248"/>
              <a:gd name="T96" fmla="*/ 238 w 239"/>
              <a:gd name="T97" fmla="*/ 125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39" h="248">
                <a:moveTo>
                  <a:pt x="33" y="67"/>
                </a:moveTo>
                <a:cubicBezTo>
                  <a:pt x="33" y="66"/>
                  <a:pt x="35" y="62"/>
                  <a:pt x="39" y="56"/>
                </a:cubicBezTo>
                <a:cubicBezTo>
                  <a:pt x="45" y="46"/>
                  <a:pt x="45" y="46"/>
                  <a:pt x="45" y="46"/>
                </a:cubicBezTo>
                <a:cubicBezTo>
                  <a:pt x="48" y="41"/>
                  <a:pt x="51" y="36"/>
                  <a:pt x="53" y="32"/>
                </a:cubicBezTo>
                <a:cubicBezTo>
                  <a:pt x="56" y="28"/>
                  <a:pt x="58" y="25"/>
                  <a:pt x="59" y="22"/>
                </a:cubicBezTo>
                <a:cubicBezTo>
                  <a:pt x="61" y="19"/>
                  <a:pt x="62" y="17"/>
                  <a:pt x="63" y="17"/>
                </a:cubicBezTo>
                <a:cubicBezTo>
                  <a:pt x="63" y="15"/>
                  <a:pt x="64" y="15"/>
                  <a:pt x="65" y="14"/>
                </a:cubicBezTo>
                <a:cubicBezTo>
                  <a:pt x="66" y="13"/>
                  <a:pt x="66" y="13"/>
                  <a:pt x="66" y="13"/>
                </a:cubicBezTo>
                <a:cubicBezTo>
                  <a:pt x="66" y="13"/>
                  <a:pt x="67" y="13"/>
                  <a:pt x="67" y="13"/>
                </a:cubicBezTo>
                <a:cubicBezTo>
                  <a:pt x="67" y="13"/>
                  <a:pt x="67" y="13"/>
                  <a:pt x="67" y="13"/>
                </a:cubicBezTo>
                <a:cubicBezTo>
                  <a:pt x="79" y="13"/>
                  <a:pt x="85" y="13"/>
                  <a:pt x="86" y="13"/>
                </a:cubicBezTo>
                <a:cubicBezTo>
                  <a:pt x="88" y="14"/>
                  <a:pt x="91" y="15"/>
                  <a:pt x="94" y="16"/>
                </a:cubicBezTo>
                <a:cubicBezTo>
                  <a:pt x="98" y="17"/>
                  <a:pt x="101" y="19"/>
                  <a:pt x="105" y="22"/>
                </a:cubicBezTo>
                <a:cubicBezTo>
                  <a:pt x="108" y="25"/>
                  <a:pt x="111" y="29"/>
                  <a:pt x="114" y="34"/>
                </a:cubicBezTo>
                <a:cubicBezTo>
                  <a:pt x="118" y="41"/>
                  <a:pt x="118" y="41"/>
                  <a:pt x="118" y="41"/>
                </a:cubicBezTo>
                <a:cubicBezTo>
                  <a:pt x="118" y="41"/>
                  <a:pt x="118" y="42"/>
                  <a:pt x="118" y="43"/>
                </a:cubicBezTo>
                <a:cubicBezTo>
                  <a:pt x="83" y="95"/>
                  <a:pt x="83" y="95"/>
                  <a:pt x="83" y="95"/>
                </a:cubicBezTo>
                <a:cubicBezTo>
                  <a:pt x="83" y="95"/>
                  <a:pt x="82" y="96"/>
                  <a:pt x="82" y="96"/>
                </a:cubicBezTo>
                <a:cubicBezTo>
                  <a:pt x="82" y="96"/>
                  <a:pt x="81" y="96"/>
                  <a:pt x="81" y="95"/>
                </a:cubicBezTo>
                <a:cubicBezTo>
                  <a:pt x="33" y="69"/>
                  <a:pt x="33" y="69"/>
                  <a:pt x="33" y="69"/>
                </a:cubicBezTo>
                <a:cubicBezTo>
                  <a:pt x="33" y="69"/>
                  <a:pt x="33" y="68"/>
                  <a:pt x="32" y="68"/>
                </a:cubicBezTo>
                <a:cubicBezTo>
                  <a:pt x="32" y="67"/>
                  <a:pt x="32" y="67"/>
                  <a:pt x="33" y="67"/>
                </a:cubicBezTo>
                <a:moveTo>
                  <a:pt x="6" y="138"/>
                </a:moveTo>
                <a:cubicBezTo>
                  <a:pt x="6" y="137"/>
                  <a:pt x="6" y="134"/>
                  <a:pt x="6" y="132"/>
                </a:cubicBezTo>
                <a:cubicBezTo>
                  <a:pt x="6" y="128"/>
                  <a:pt x="6" y="124"/>
                  <a:pt x="7" y="120"/>
                </a:cubicBezTo>
                <a:cubicBezTo>
                  <a:pt x="8" y="117"/>
                  <a:pt x="10" y="114"/>
                  <a:pt x="11" y="112"/>
                </a:cubicBezTo>
                <a:cubicBezTo>
                  <a:pt x="13" y="109"/>
                  <a:pt x="14" y="107"/>
                  <a:pt x="15" y="106"/>
                </a:cubicBezTo>
                <a:cubicBezTo>
                  <a:pt x="15" y="106"/>
                  <a:pt x="15" y="106"/>
                  <a:pt x="16" y="105"/>
                </a:cubicBezTo>
                <a:cubicBezTo>
                  <a:pt x="1" y="97"/>
                  <a:pt x="1" y="97"/>
                  <a:pt x="1" y="97"/>
                </a:cubicBezTo>
                <a:cubicBezTo>
                  <a:pt x="0" y="96"/>
                  <a:pt x="0" y="95"/>
                  <a:pt x="0" y="95"/>
                </a:cubicBezTo>
                <a:cubicBezTo>
                  <a:pt x="0" y="94"/>
                  <a:pt x="1" y="93"/>
                  <a:pt x="2" y="93"/>
                </a:cubicBezTo>
                <a:cubicBezTo>
                  <a:pt x="56" y="92"/>
                  <a:pt x="56" y="92"/>
                  <a:pt x="56" y="92"/>
                </a:cubicBezTo>
                <a:cubicBezTo>
                  <a:pt x="56" y="92"/>
                  <a:pt x="56" y="92"/>
                  <a:pt x="56" y="92"/>
                </a:cubicBezTo>
                <a:cubicBezTo>
                  <a:pt x="57" y="92"/>
                  <a:pt x="58" y="92"/>
                  <a:pt x="58" y="92"/>
                </a:cubicBezTo>
                <a:cubicBezTo>
                  <a:pt x="83" y="140"/>
                  <a:pt x="83" y="140"/>
                  <a:pt x="83" y="140"/>
                </a:cubicBezTo>
                <a:cubicBezTo>
                  <a:pt x="84" y="141"/>
                  <a:pt x="84" y="142"/>
                  <a:pt x="83" y="142"/>
                </a:cubicBezTo>
                <a:cubicBezTo>
                  <a:pt x="83" y="143"/>
                  <a:pt x="82" y="143"/>
                  <a:pt x="81" y="143"/>
                </a:cubicBezTo>
                <a:cubicBezTo>
                  <a:pt x="66" y="134"/>
                  <a:pt x="66" y="134"/>
                  <a:pt x="66" y="134"/>
                </a:cubicBezTo>
                <a:cubicBezTo>
                  <a:pt x="65" y="136"/>
                  <a:pt x="65" y="136"/>
                  <a:pt x="65" y="136"/>
                </a:cubicBezTo>
                <a:cubicBezTo>
                  <a:pt x="64" y="137"/>
                  <a:pt x="63" y="138"/>
                  <a:pt x="62" y="139"/>
                </a:cubicBezTo>
                <a:cubicBezTo>
                  <a:pt x="60" y="141"/>
                  <a:pt x="59" y="142"/>
                  <a:pt x="58" y="144"/>
                </a:cubicBezTo>
                <a:cubicBezTo>
                  <a:pt x="57" y="145"/>
                  <a:pt x="56" y="146"/>
                  <a:pt x="55" y="147"/>
                </a:cubicBezTo>
                <a:cubicBezTo>
                  <a:pt x="55" y="149"/>
                  <a:pt x="54" y="150"/>
                  <a:pt x="54" y="152"/>
                </a:cubicBezTo>
                <a:cubicBezTo>
                  <a:pt x="54" y="153"/>
                  <a:pt x="55" y="155"/>
                  <a:pt x="56" y="156"/>
                </a:cubicBezTo>
                <a:cubicBezTo>
                  <a:pt x="58" y="157"/>
                  <a:pt x="59" y="158"/>
                  <a:pt x="60" y="158"/>
                </a:cubicBezTo>
                <a:cubicBezTo>
                  <a:pt x="61" y="159"/>
                  <a:pt x="61" y="159"/>
                  <a:pt x="61" y="160"/>
                </a:cubicBezTo>
                <a:cubicBezTo>
                  <a:pt x="61" y="161"/>
                  <a:pt x="60" y="162"/>
                  <a:pt x="59" y="162"/>
                </a:cubicBezTo>
                <a:cubicBezTo>
                  <a:pt x="42" y="162"/>
                  <a:pt x="42" y="162"/>
                  <a:pt x="42" y="162"/>
                </a:cubicBezTo>
                <a:cubicBezTo>
                  <a:pt x="34" y="162"/>
                  <a:pt x="27" y="160"/>
                  <a:pt x="20" y="157"/>
                </a:cubicBezTo>
                <a:cubicBezTo>
                  <a:pt x="14" y="153"/>
                  <a:pt x="10" y="149"/>
                  <a:pt x="8" y="144"/>
                </a:cubicBezTo>
                <a:cubicBezTo>
                  <a:pt x="7" y="142"/>
                  <a:pt x="7" y="140"/>
                  <a:pt x="6" y="138"/>
                </a:cubicBezTo>
                <a:moveTo>
                  <a:pt x="118" y="228"/>
                </a:moveTo>
                <a:cubicBezTo>
                  <a:pt x="117" y="229"/>
                  <a:pt x="117" y="229"/>
                  <a:pt x="117" y="229"/>
                </a:cubicBezTo>
                <a:cubicBezTo>
                  <a:pt x="55" y="229"/>
                  <a:pt x="55" y="229"/>
                  <a:pt x="55" y="229"/>
                </a:cubicBezTo>
                <a:cubicBezTo>
                  <a:pt x="55" y="229"/>
                  <a:pt x="55" y="229"/>
                  <a:pt x="55" y="229"/>
                </a:cubicBezTo>
                <a:cubicBezTo>
                  <a:pt x="53" y="229"/>
                  <a:pt x="50" y="228"/>
                  <a:pt x="47" y="226"/>
                </a:cubicBezTo>
                <a:cubicBezTo>
                  <a:pt x="45" y="223"/>
                  <a:pt x="43" y="220"/>
                  <a:pt x="40" y="217"/>
                </a:cubicBezTo>
                <a:cubicBezTo>
                  <a:pt x="38" y="213"/>
                  <a:pt x="36" y="210"/>
                  <a:pt x="35" y="207"/>
                </a:cubicBezTo>
                <a:cubicBezTo>
                  <a:pt x="33" y="204"/>
                  <a:pt x="31" y="200"/>
                  <a:pt x="29" y="196"/>
                </a:cubicBezTo>
                <a:cubicBezTo>
                  <a:pt x="29" y="195"/>
                  <a:pt x="29" y="194"/>
                  <a:pt x="28" y="193"/>
                </a:cubicBezTo>
                <a:cubicBezTo>
                  <a:pt x="27" y="191"/>
                  <a:pt x="25" y="188"/>
                  <a:pt x="23" y="183"/>
                </a:cubicBezTo>
                <a:cubicBezTo>
                  <a:pt x="15" y="170"/>
                  <a:pt x="15" y="170"/>
                  <a:pt x="15" y="170"/>
                </a:cubicBezTo>
                <a:cubicBezTo>
                  <a:pt x="14" y="168"/>
                  <a:pt x="13" y="166"/>
                  <a:pt x="11" y="164"/>
                </a:cubicBezTo>
                <a:cubicBezTo>
                  <a:pt x="11" y="163"/>
                  <a:pt x="11" y="162"/>
                  <a:pt x="12" y="161"/>
                </a:cubicBezTo>
                <a:cubicBezTo>
                  <a:pt x="12" y="161"/>
                  <a:pt x="13" y="161"/>
                  <a:pt x="14" y="161"/>
                </a:cubicBezTo>
                <a:cubicBezTo>
                  <a:pt x="16" y="162"/>
                  <a:pt x="17" y="163"/>
                  <a:pt x="19" y="164"/>
                </a:cubicBezTo>
                <a:cubicBezTo>
                  <a:pt x="26" y="168"/>
                  <a:pt x="34" y="170"/>
                  <a:pt x="42" y="170"/>
                </a:cubicBezTo>
                <a:cubicBezTo>
                  <a:pt x="116" y="170"/>
                  <a:pt x="116" y="170"/>
                  <a:pt x="116" y="170"/>
                </a:cubicBezTo>
                <a:cubicBezTo>
                  <a:pt x="116" y="170"/>
                  <a:pt x="116" y="170"/>
                  <a:pt x="116" y="170"/>
                </a:cubicBezTo>
                <a:cubicBezTo>
                  <a:pt x="117" y="170"/>
                  <a:pt x="118" y="171"/>
                  <a:pt x="118" y="172"/>
                </a:cubicBezTo>
                <a:cubicBezTo>
                  <a:pt x="118" y="227"/>
                  <a:pt x="118" y="227"/>
                  <a:pt x="118" y="227"/>
                </a:cubicBezTo>
                <a:cubicBezTo>
                  <a:pt x="118" y="227"/>
                  <a:pt x="118" y="228"/>
                  <a:pt x="118" y="228"/>
                </a:cubicBezTo>
                <a:moveTo>
                  <a:pt x="121" y="70"/>
                </a:moveTo>
                <a:cubicBezTo>
                  <a:pt x="121" y="69"/>
                  <a:pt x="121" y="69"/>
                  <a:pt x="122" y="68"/>
                </a:cubicBezTo>
                <a:cubicBezTo>
                  <a:pt x="136" y="60"/>
                  <a:pt x="136" y="60"/>
                  <a:pt x="136" y="60"/>
                </a:cubicBezTo>
                <a:cubicBezTo>
                  <a:pt x="117" y="27"/>
                  <a:pt x="117" y="27"/>
                  <a:pt x="117" y="27"/>
                </a:cubicBezTo>
                <a:cubicBezTo>
                  <a:pt x="114" y="22"/>
                  <a:pt x="111" y="18"/>
                  <a:pt x="107" y="15"/>
                </a:cubicBezTo>
                <a:cubicBezTo>
                  <a:pt x="103" y="12"/>
                  <a:pt x="99" y="9"/>
                  <a:pt x="96" y="8"/>
                </a:cubicBezTo>
                <a:cubicBezTo>
                  <a:pt x="92" y="7"/>
                  <a:pt x="89" y="6"/>
                  <a:pt x="86" y="5"/>
                </a:cubicBezTo>
                <a:cubicBezTo>
                  <a:pt x="84" y="5"/>
                  <a:pt x="82" y="5"/>
                  <a:pt x="81" y="5"/>
                </a:cubicBezTo>
                <a:cubicBezTo>
                  <a:pt x="80" y="5"/>
                  <a:pt x="79" y="4"/>
                  <a:pt x="79" y="3"/>
                </a:cubicBezTo>
                <a:cubicBezTo>
                  <a:pt x="79" y="2"/>
                  <a:pt x="80" y="1"/>
                  <a:pt x="81" y="1"/>
                </a:cubicBezTo>
                <a:cubicBezTo>
                  <a:pt x="84" y="1"/>
                  <a:pt x="89" y="0"/>
                  <a:pt x="94" y="0"/>
                </a:cubicBezTo>
                <a:cubicBezTo>
                  <a:pt x="99" y="0"/>
                  <a:pt x="110" y="0"/>
                  <a:pt x="125" y="0"/>
                </a:cubicBezTo>
                <a:cubicBezTo>
                  <a:pt x="140" y="0"/>
                  <a:pt x="151" y="0"/>
                  <a:pt x="158" y="1"/>
                </a:cubicBezTo>
                <a:cubicBezTo>
                  <a:pt x="166" y="2"/>
                  <a:pt x="171" y="4"/>
                  <a:pt x="173" y="8"/>
                </a:cubicBezTo>
                <a:cubicBezTo>
                  <a:pt x="174" y="9"/>
                  <a:pt x="175" y="10"/>
                  <a:pt x="176" y="12"/>
                </a:cubicBezTo>
                <a:cubicBezTo>
                  <a:pt x="177" y="15"/>
                  <a:pt x="179" y="18"/>
                  <a:pt x="181" y="20"/>
                </a:cubicBezTo>
                <a:cubicBezTo>
                  <a:pt x="182" y="23"/>
                  <a:pt x="184" y="26"/>
                  <a:pt x="185" y="28"/>
                </a:cubicBezTo>
                <a:cubicBezTo>
                  <a:pt x="186" y="29"/>
                  <a:pt x="186" y="30"/>
                  <a:pt x="187" y="30"/>
                </a:cubicBezTo>
                <a:cubicBezTo>
                  <a:pt x="202" y="22"/>
                  <a:pt x="202" y="22"/>
                  <a:pt x="202" y="22"/>
                </a:cubicBezTo>
                <a:cubicBezTo>
                  <a:pt x="202" y="21"/>
                  <a:pt x="203" y="21"/>
                  <a:pt x="204" y="22"/>
                </a:cubicBezTo>
                <a:cubicBezTo>
                  <a:pt x="204" y="22"/>
                  <a:pt x="205" y="23"/>
                  <a:pt x="204" y="24"/>
                </a:cubicBezTo>
                <a:cubicBezTo>
                  <a:pt x="181" y="75"/>
                  <a:pt x="181" y="75"/>
                  <a:pt x="181" y="75"/>
                </a:cubicBezTo>
                <a:cubicBezTo>
                  <a:pt x="181" y="76"/>
                  <a:pt x="180" y="76"/>
                  <a:pt x="180" y="76"/>
                </a:cubicBezTo>
                <a:cubicBezTo>
                  <a:pt x="180" y="76"/>
                  <a:pt x="180" y="76"/>
                  <a:pt x="180" y="76"/>
                </a:cubicBezTo>
                <a:cubicBezTo>
                  <a:pt x="123" y="71"/>
                  <a:pt x="123" y="71"/>
                  <a:pt x="123" y="71"/>
                </a:cubicBezTo>
                <a:cubicBezTo>
                  <a:pt x="122" y="71"/>
                  <a:pt x="121" y="71"/>
                  <a:pt x="121" y="70"/>
                </a:cubicBezTo>
                <a:moveTo>
                  <a:pt x="235" y="160"/>
                </a:moveTo>
                <a:cubicBezTo>
                  <a:pt x="233" y="163"/>
                  <a:pt x="231" y="167"/>
                  <a:pt x="229" y="171"/>
                </a:cubicBezTo>
                <a:cubicBezTo>
                  <a:pt x="227" y="174"/>
                  <a:pt x="226" y="176"/>
                  <a:pt x="226" y="177"/>
                </a:cubicBezTo>
                <a:cubicBezTo>
                  <a:pt x="225" y="179"/>
                  <a:pt x="223" y="182"/>
                  <a:pt x="222" y="185"/>
                </a:cubicBezTo>
                <a:cubicBezTo>
                  <a:pt x="218" y="193"/>
                  <a:pt x="216" y="198"/>
                  <a:pt x="213" y="202"/>
                </a:cubicBezTo>
                <a:cubicBezTo>
                  <a:pt x="211" y="207"/>
                  <a:pt x="209" y="211"/>
                  <a:pt x="206" y="215"/>
                </a:cubicBezTo>
                <a:cubicBezTo>
                  <a:pt x="203" y="219"/>
                  <a:pt x="201" y="222"/>
                  <a:pt x="198" y="225"/>
                </a:cubicBezTo>
                <a:cubicBezTo>
                  <a:pt x="195" y="227"/>
                  <a:pt x="191" y="229"/>
                  <a:pt x="188" y="229"/>
                </a:cubicBezTo>
                <a:cubicBezTo>
                  <a:pt x="162" y="229"/>
                  <a:pt x="162" y="229"/>
                  <a:pt x="162" y="229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1" y="248"/>
                </a:cubicBezTo>
                <a:cubicBezTo>
                  <a:pt x="160" y="248"/>
                  <a:pt x="160" y="248"/>
                  <a:pt x="160" y="248"/>
                </a:cubicBezTo>
                <a:cubicBezTo>
                  <a:pt x="159" y="248"/>
                  <a:pt x="159" y="248"/>
                  <a:pt x="159" y="247"/>
                </a:cubicBezTo>
                <a:cubicBezTo>
                  <a:pt x="129" y="201"/>
                  <a:pt x="129" y="201"/>
                  <a:pt x="129" y="201"/>
                </a:cubicBezTo>
                <a:cubicBezTo>
                  <a:pt x="129" y="200"/>
                  <a:pt x="129" y="200"/>
                  <a:pt x="129" y="199"/>
                </a:cubicBezTo>
                <a:cubicBezTo>
                  <a:pt x="158" y="153"/>
                  <a:pt x="158" y="153"/>
                  <a:pt x="158" y="153"/>
                </a:cubicBezTo>
                <a:cubicBezTo>
                  <a:pt x="159" y="152"/>
                  <a:pt x="159" y="152"/>
                  <a:pt x="160" y="152"/>
                </a:cubicBezTo>
                <a:cubicBezTo>
                  <a:pt x="161" y="153"/>
                  <a:pt x="161" y="153"/>
                  <a:pt x="161" y="154"/>
                </a:cubicBezTo>
                <a:cubicBezTo>
                  <a:pt x="161" y="171"/>
                  <a:pt x="161" y="171"/>
                  <a:pt x="161" y="171"/>
                </a:cubicBezTo>
                <a:cubicBezTo>
                  <a:pt x="173" y="170"/>
                  <a:pt x="173" y="170"/>
                  <a:pt x="173" y="170"/>
                </a:cubicBezTo>
                <a:cubicBezTo>
                  <a:pt x="191" y="170"/>
                  <a:pt x="201" y="170"/>
                  <a:pt x="201" y="170"/>
                </a:cubicBezTo>
                <a:cubicBezTo>
                  <a:pt x="206" y="170"/>
                  <a:pt x="211" y="169"/>
                  <a:pt x="215" y="167"/>
                </a:cubicBezTo>
                <a:cubicBezTo>
                  <a:pt x="219" y="165"/>
                  <a:pt x="223" y="162"/>
                  <a:pt x="226" y="160"/>
                </a:cubicBezTo>
                <a:cubicBezTo>
                  <a:pt x="229" y="157"/>
                  <a:pt x="231" y="155"/>
                  <a:pt x="233" y="153"/>
                </a:cubicBezTo>
                <a:cubicBezTo>
                  <a:pt x="234" y="151"/>
                  <a:pt x="235" y="149"/>
                  <a:pt x="236" y="149"/>
                </a:cubicBezTo>
                <a:cubicBezTo>
                  <a:pt x="236" y="148"/>
                  <a:pt x="237" y="148"/>
                  <a:pt x="238" y="148"/>
                </a:cubicBezTo>
                <a:cubicBezTo>
                  <a:pt x="239" y="148"/>
                  <a:pt x="239" y="149"/>
                  <a:pt x="239" y="150"/>
                </a:cubicBezTo>
                <a:cubicBezTo>
                  <a:pt x="238" y="153"/>
                  <a:pt x="237" y="157"/>
                  <a:pt x="235" y="160"/>
                </a:cubicBezTo>
                <a:moveTo>
                  <a:pt x="239" y="132"/>
                </a:moveTo>
                <a:cubicBezTo>
                  <a:pt x="239" y="132"/>
                  <a:pt x="239" y="132"/>
                  <a:pt x="239" y="133"/>
                </a:cubicBezTo>
                <a:cubicBezTo>
                  <a:pt x="233" y="142"/>
                  <a:pt x="233" y="142"/>
                  <a:pt x="233" y="142"/>
                </a:cubicBezTo>
                <a:cubicBezTo>
                  <a:pt x="232" y="143"/>
                  <a:pt x="231" y="144"/>
                  <a:pt x="230" y="146"/>
                </a:cubicBezTo>
                <a:cubicBezTo>
                  <a:pt x="229" y="148"/>
                  <a:pt x="226" y="150"/>
                  <a:pt x="224" y="152"/>
                </a:cubicBezTo>
                <a:cubicBezTo>
                  <a:pt x="221" y="155"/>
                  <a:pt x="217" y="157"/>
                  <a:pt x="213" y="159"/>
                </a:cubicBezTo>
                <a:cubicBezTo>
                  <a:pt x="210" y="161"/>
                  <a:pt x="206" y="162"/>
                  <a:pt x="201" y="162"/>
                </a:cubicBezTo>
                <a:cubicBezTo>
                  <a:pt x="201" y="162"/>
                  <a:pt x="199" y="162"/>
                  <a:pt x="196" y="162"/>
                </a:cubicBezTo>
                <a:cubicBezTo>
                  <a:pt x="196" y="162"/>
                  <a:pt x="196" y="162"/>
                  <a:pt x="196" y="162"/>
                </a:cubicBezTo>
                <a:cubicBezTo>
                  <a:pt x="196" y="162"/>
                  <a:pt x="195" y="162"/>
                  <a:pt x="195" y="161"/>
                </a:cubicBezTo>
                <a:cubicBezTo>
                  <a:pt x="194" y="161"/>
                  <a:pt x="194" y="160"/>
                  <a:pt x="193" y="159"/>
                </a:cubicBezTo>
                <a:cubicBezTo>
                  <a:pt x="191" y="155"/>
                  <a:pt x="185" y="145"/>
                  <a:pt x="176" y="131"/>
                </a:cubicBezTo>
                <a:cubicBezTo>
                  <a:pt x="166" y="117"/>
                  <a:pt x="161" y="109"/>
                  <a:pt x="159" y="106"/>
                </a:cubicBezTo>
                <a:cubicBezTo>
                  <a:pt x="159" y="106"/>
                  <a:pt x="159" y="105"/>
                  <a:pt x="159" y="105"/>
                </a:cubicBezTo>
                <a:cubicBezTo>
                  <a:pt x="159" y="104"/>
                  <a:pt x="160" y="104"/>
                  <a:pt x="160" y="104"/>
                </a:cubicBezTo>
                <a:cubicBezTo>
                  <a:pt x="208" y="75"/>
                  <a:pt x="208" y="75"/>
                  <a:pt x="208" y="75"/>
                </a:cubicBezTo>
                <a:cubicBezTo>
                  <a:pt x="209" y="74"/>
                  <a:pt x="210" y="74"/>
                  <a:pt x="211" y="75"/>
                </a:cubicBezTo>
                <a:cubicBezTo>
                  <a:pt x="211" y="76"/>
                  <a:pt x="212" y="78"/>
                  <a:pt x="214" y="81"/>
                </a:cubicBezTo>
                <a:cubicBezTo>
                  <a:pt x="216" y="85"/>
                  <a:pt x="218" y="89"/>
                  <a:pt x="221" y="93"/>
                </a:cubicBezTo>
                <a:cubicBezTo>
                  <a:pt x="232" y="115"/>
                  <a:pt x="232" y="115"/>
                  <a:pt x="232" y="115"/>
                </a:cubicBezTo>
                <a:cubicBezTo>
                  <a:pt x="235" y="120"/>
                  <a:pt x="237" y="123"/>
                  <a:pt x="238" y="125"/>
                </a:cubicBezTo>
                <a:cubicBezTo>
                  <a:pt x="239" y="127"/>
                  <a:pt x="239" y="129"/>
                  <a:pt x="239" y="131"/>
                </a:cubicBezTo>
                <a:cubicBezTo>
                  <a:pt x="239" y="132"/>
                  <a:pt x="239" y="132"/>
                  <a:pt x="239" y="132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6F3507-4F3D-7E43-130C-A7BCEF356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67" y="4005705"/>
            <a:ext cx="794238" cy="794238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D15FE68-9AC9-61F2-468F-48B4F4D87009}"/>
              </a:ext>
            </a:extLst>
          </p:cNvPr>
          <p:cNvSpPr txBox="1">
            <a:spLocks/>
          </p:cNvSpPr>
          <p:nvPr/>
        </p:nvSpPr>
        <p:spPr>
          <a:xfrm>
            <a:off x="780726" y="524876"/>
            <a:ext cx="7404912" cy="7092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Montserrat (Headings)"/>
              </a:rPr>
              <a:t>Alte </a:t>
            </a:r>
            <a:r>
              <a:rPr lang="en-US" sz="2400" dirty="0" err="1">
                <a:latin typeface="Montserrat (Headings)"/>
              </a:rPr>
              <a:t>strategii</a:t>
            </a:r>
            <a:r>
              <a:rPr lang="en-US" sz="2400" dirty="0">
                <a:latin typeface="Montserrat (Headings)"/>
              </a:rPr>
              <a:t> de </a:t>
            </a:r>
            <a:r>
              <a:rPr lang="en-US" sz="2400" dirty="0" err="1">
                <a:latin typeface="Montserrat (Headings)"/>
              </a:rPr>
              <a:t>promovare</a:t>
            </a:r>
            <a:r>
              <a:rPr lang="en-US" sz="2400" dirty="0">
                <a:latin typeface="Montserrat (Headings)"/>
              </a:rPr>
              <a:t> a </a:t>
            </a:r>
            <a:r>
              <a:rPr lang="en-US" sz="2400" dirty="0" err="1">
                <a:latin typeface="Montserrat (Headings)"/>
              </a:rPr>
              <a:t>dezvoltării</a:t>
            </a:r>
            <a:r>
              <a:rPr lang="en-US" sz="2400" dirty="0">
                <a:latin typeface="Montserrat (Headings)"/>
              </a:rPr>
              <a:t> </a:t>
            </a:r>
            <a:r>
              <a:rPr lang="en-US" sz="2400" dirty="0" err="1">
                <a:latin typeface="Montserrat (Headings)"/>
              </a:rPr>
              <a:t>durabile</a:t>
            </a:r>
            <a:r>
              <a:rPr lang="en-US" sz="2400" dirty="0">
                <a:latin typeface="Montserrat (Headings)"/>
              </a:rPr>
              <a:t> </a:t>
            </a:r>
            <a:r>
              <a:rPr lang="en-US" sz="2400" dirty="0" err="1">
                <a:latin typeface="Montserrat (Headings)"/>
              </a:rPr>
              <a:t>în</a:t>
            </a:r>
            <a:r>
              <a:rPr lang="en-US" sz="2400" dirty="0">
                <a:latin typeface="Montserrat (Headings)"/>
              </a:rPr>
              <a:t> </a:t>
            </a:r>
            <a:r>
              <a:rPr lang="en-US" sz="2400" dirty="0" err="1">
                <a:latin typeface="Montserrat (Headings)"/>
              </a:rPr>
              <a:t>cadrul</a:t>
            </a:r>
            <a:r>
              <a:rPr lang="en-US" sz="2400" dirty="0">
                <a:latin typeface="Montserrat (Headings)"/>
              </a:rPr>
              <a:t> </a:t>
            </a:r>
            <a:r>
              <a:rPr lang="en-US" sz="2400" dirty="0" err="1">
                <a:latin typeface="Montserrat (Headings)"/>
              </a:rPr>
              <a:t>Grupului</a:t>
            </a:r>
            <a:r>
              <a:rPr lang="en-US" sz="2400" dirty="0">
                <a:latin typeface="Montserrat (Headings)"/>
              </a:rPr>
              <a:t> </a:t>
            </a:r>
            <a:r>
              <a:rPr lang="en-US" sz="2400" dirty="0" err="1">
                <a:latin typeface="Montserrat (Headings)"/>
              </a:rPr>
              <a:t>Multinvest</a:t>
            </a:r>
            <a:endParaRPr lang="en-US" sz="2400" dirty="0">
              <a:latin typeface="Montserrat (Headings)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AFD520A4-6F0C-184B-D7E3-0EC61EF78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26" y="4335564"/>
            <a:ext cx="617033" cy="617033"/>
          </a:xfrm>
          <a:custGeom>
            <a:avLst/>
            <a:gdLst>
              <a:gd name="T0" fmla="*/ 1877 w 1878"/>
              <a:gd name="T1" fmla="*/ 940 h 1880"/>
              <a:gd name="T2" fmla="*/ 1877 w 1878"/>
              <a:gd name="T3" fmla="*/ 940 h 1880"/>
              <a:gd name="T4" fmla="*/ 938 w 1878"/>
              <a:gd name="T5" fmla="*/ 1879 h 1880"/>
              <a:gd name="T6" fmla="*/ 938 w 1878"/>
              <a:gd name="T7" fmla="*/ 1879 h 1880"/>
              <a:gd name="T8" fmla="*/ 0 w 1878"/>
              <a:gd name="T9" fmla="*/ 940 h 1880"/>
              <a:gd name="T10" fmla="*/ 0 w 1878"/>
              <a:gd name="T11" fmla="*/ 940 h 1880"/>
              <a:gd name="T12" fmla="*/ 938 w 1878"/>
              <a:gd name="T13" fmla="*/ 0 h 1880"/>
              <a:gd name="T14" fmla="*/ 938 w 1878"/>
              <a:gd name="T15" fmla="*/ 0 h 1880"/>
              <a:gd name="T16" fmla="*/ 1877 w 1878"/>
              <a:gd name="T17" fmla="*/ 940 h 1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78" h="1880">
                <a:moveTo>
                  <a:pt x="1877" y="940"/>
                </a:moveTo>
                <a:lnTo>
                  <a:pt x="1877" y="940"/>
                </a:lnTo>
                <a:cubicBezTo>
                  <a:pt x="1877" y="1458"/>
                  <a:pt x="1457" y="1879"/>
                  <a:pt x="938" y="1879"/>
                </a:cubicBezTo>
                <a:lnTo>
                  <a:pt x="938" y="1879"/>
                </a:lnTo>
                <a:cubicBezTo>
                  <a:pt x="420" y="1879"/>
                  <a:pt x="0" y="1458"/>
                  <a:pt x="0" y="940"/>
                </a:cubicBezTo>
                <a:lnTo>
                  <a:pt x="0" y="940"/>
                </a:lnTo>
                <a:cubicBezTo>
                  <a:pt x="0" y="421"/>
                  <a:pt x="420" y="0"/>
                  <a:pt x="938" y="0"/>
                </a:cubicBezTo>
                <a:lnTo>
                  <a:pt x="938" y="0"/>
                </a:lnTo>
                <a:cubicBezTo>
                  <a:pt x="1457" y="0"/>
                  <a:pt x="1877" y="421"/>
                  <a:pt x="1877" y="940"/>
                </a:cubicBezTo>
              </a:path>
            </a:pathLst>
          </a:custGeom>
          <a:noFill/>
          <a:ln w="25400" cap="flat">
            <a:solidFill>
              <a:schemeClr val="accent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50" dirty="0">
              <a:latin typeface="Montserrat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FF00C8-B7A1-AF54-B550-7BEEE6CF010B}"/>
              </a:ext>
            </a:extLst>
          </p:cNvPr>
          <p:cNvSpPr txBox="1"/>
          <p:nvPr/>
        </p:nvSpPr>
        <p:spPr>
          <a:xfrm>
            <a:off x="866437" y="4414786"/>
            <a:ext cx="445609" cy="4585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NI" sz="2380" b="1" spc="-109" dirty="0">
                <a:solidFill>
                  <a:schemeClr val="accent3"/>
                </a:solidFill>
                <a:latin typeface="Montserrat" pitchFamily="2" charset="77"/>
                <a:cs typeface="Poppins" pitchFamily="2" charset="77"/>
              </a:rPr>
              <a:t>D</a:t>
            </a:r>
            <a:endParaRPr lang="en-US" sz="2380" b="1" spc="-109" dirty="0">
              <a:solidFill>
                <a:schemeClr val="accent3"/>
              </a:solidFill>
              <a:latin typeface="Montserrat" pitchFamily="2" charset="77"/>
              <a:cs typeface="Poppins" pitchFamily="2" charset="77"/>
            </a:endParaRPr>
          </a:p>
        </p:txBody>
      </p:sp>
      <p:sp>
        <p:nvSpPr>
          <p:cNvPr id="7" name="Freeform 32">
            <a:extLst>
              <a:ext uri="{FF2B5EF4-FFF2-40B4-BE49-F238E27FC236}">
                <a16:creationId xmlns:a16="http://schemas.microsoft.com/office/drawing/2014/main" id="{505078D6-3139-9F28-3DE7-289AAF393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26" y="5237199"/>
            <a:ext cx="617033" cy="617033"/>
          </a:xfrm>
          <a:custGeom>
            <a:avLst/>
            <a:gdLst>
              <a:gd name="T0" fmla="*/ 1877 w 1878"/>
              <a:gd name="T1" fmla="*/ 940 h 1880"/>
              <a:gd name="T2" fmla="*/ 1877 w 1878"/>
              <a:gd name="T3" fmla="*/ 940 h 1880"/>
              <a:gd name="T4" fmla="*/ 938 w 1878"/>
              <a:gd name="T5" fmla="*/ 1879 h 1880"/>
              <a:gd name="T6" fmla="*/ 938 w 1878"/>
              <a:gd name="T7" fmla="*/ 1879 h 1880"/>
              <a:gd name="T8" fmla="*/ 0 w 1878"/>
              <a:gd name="T9" fmla="*/ 940 h 1880"/>
              <a:gd name="T10" fmla="*/ 0 w 1878"/>
              <a:gd name="T11" fmla="*/ 940 h 1880"/>
              <a:gd name="T12" fmla="*/ 938 w 1878"/>
              <a:gd name="T13" fmla="*/ 0 h 1880"/>
              <a:gd name="T14" fmla="*/ 938 w 1878"/>
              <a:gd name="T15" fmla="*/ 0 h 1880"/>
              <a:gd name="T16" fmla="*/ 1877 w 1878"/>
              <a:gd name="T17" fmla="*/ 940 h 1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78" h="1880">
                <a:moveTo>
                  <a:pt x="1877" y="940"/>
                </a:moveTo>
                <a:lnTo>
                  <a:pt x="1877" y="940"/>
                </a:lnTo>
                <a:cubicBezTo>
                  <a:pt x="1877" y="1458"/>
                  <a:pt x="1457" y="1879"/>
                  <a:pt x="938" y="1879"/>
                </a:cubicBezTo>
                <a:lnTo>
                  <a:pt x="938" y="1879"/>
                </a:lnTo>
                <a:cubicBezTo>
                  <a:pt x="420" y="1879"/>
                  <a:pt x="0" y="1458"/>
                  <a:pt x="0" y="940"/>
                </a:cubicBezTo>
                <a:lnTo>
                  <a:pt x="0" y="940"/>
                </a:lnTo>
                <a:cubicBezTo>
                  <a:pt x="0" y="421"/>
                  <a:pt x="420" y="0"/>
                  <a:pt x="938" y="0"/>
                </a:cubicBezTo>
                <a:lnTo>
                  <a:pt x="938" y="0"/>
                </a:lnTo>
                <a:cubicBezTo>
                  <a:pt x="1457" y="0"/>
                  <a:pt x="1877" y="421"/>
                  <a:pt x="1877" y="940"/>
                </a:cubicBezTo>
              </a:path>
            </a:pathLst>
          </a:custGeom>
          <a:noFill/>
          <a:ln w="25400" cap="flat">
            <a:solidFill>
              <a:schemeClr val="accent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50" dirty="0">
              <a:latin typeface="Montserrat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8D76C5-6B8E-B956-3330-57B5FE9AA3A0}"/>
              </a:ext>
            </a:extLst>
          </p:cNvPr>
          <p:cNvSpPr txBox="1"/>
          <p:nvPr/>
        </p:nvSpPr>
        <p:spPr>
          <a:xfrm>
            <a:off x="858751" y="5316421"/>
            <a:ext cx="445609" cy="4585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NI" sz="2380" b="1" spc="-109" dirty="0">
                <a:solidFill>
                  <a:schemeClr val="accent3"/>
                </a:solidFill>
                <a:latin typeface="Montserrat" pitchFamily="2" charset="77"/>
                <a:cs typeface="Poppins" pitchFamily="2" charset="77"/>
              </a:rPr>
              <a:t>E</a:t>
            </a:r>
            <a:endParaRPr lang="en-US" sz="2380" b="1" spc="-109" dirty="0">
              <a:solidFill>
                <a:schemeClr val="accent3"/>
              </a:solidFill>
              <a:latin typeface="Montserrat" pitchFamily="2" charset="77"/>
              <a:cs typeface="Poppi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1B632F-07C9-09AE-B7C4-6437D76D3EFF}"/>
              </a:ext>
            </a:extLst>
          </p:cNvPr>
          <p:cNvSpPr txBox="1"/>
          <p:nvPr/>
        </p:nvSpPr>
        <p:spPr>
          <a:xfrm>
            <a:off x="1570122" y="4430611"/>
            <a:ext cx="2564803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err="1"/>
              <a:t>Technologie</a:t>
            </a:r>
            <a:r>
              <a:rPr lang="en-US" dirty="0"/>
              <a:t> </a:t>
            </a:r>
            <a:r>
              <a:rPr lang="en-US" dirty="0" err="1"/>
              <a:t>digitală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324D13-753D-DDA1-DFFC-F15F6410AC51}"/>
              </a:ext>
            </a:extLst>
          </p:cNvPr>
          <p:cNvSpPr txBox="1"/>
          <p:nvPr/>
        </p:nvSpPr>
        <p:spPr>
          <a:xfrm>
            <a:off x="1688541" y="5217280"/>
            <a:ext cx="256480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err="1"/>
              <a:t>Responsabilitate</a:t>
            </a:r>
            <a:r>
              <a:rPr lang="en-US" dirty="0"/>
              <a:t> </a:t>
            </a:r>
            <a:r>
              <a:rPr lang="en-US" dirty="0" err="1"/>
              <a:t>socială</a:t>
            </a:r>
            <a:r>
              <a:rPr lang="en-US" dirty="0"/>
              <a:t> </a:t>
            </a:r>
            <a:r>
              <a:rPr lang="en-US" dirty="0" err="1"/>
              <a:t>corporativă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3EC3E3E-9F4D-42EE-AB64-8ED63827BA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" b="9532"/>
          <a:stretch/>
        </p:blipFill>
        <p:spPr>
          <a:xfrm>
            <a:off x="0" y="826476"/>
            <a:ext cx="9144000" cy="523142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E24176-BF59-46D0-95B6-014A06D6A6C9}"/>
              </a:ext>
            </a:extLst>
          </p:cNvPr>
          <p:cNvSpPr/>
          <p:nvPr/>
        </p:nvSpPr>
        <p:spPr>
          <a:xfrm>
            <a:off x="680991" y="1514625"/>
            <a:ext cx="7782018" cy="38287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1E19A2-186E-4D55-8583-A7BA68ADBF52}"/>
              </a:ext>
            </a:extLst>
          </p:cNvPr>
          <p:cNvSpPr/>
          <p:nvPr/>
        </p:nvSpPr>
        <p:spPr>
          <a:xfrm>
            <a:off x="680993" y="2593905"/>
            <a:ext cx="4302489" cy="16701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35858-989F-627B-29F3-07D80B136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49" y="1621325"/>
            <a:ext cx="2833858" cy="972580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BD621A2-C87D-03FC-E615-7211435090A9}"/>
              </a:ext>
            </a:extLst>
          </p:cNvPr>
          <p:cNvSpPr txBox="1">
            <a:spLocks/>
          </p:cNvSpPr>
          <p:nvPr/>
        </p:nvSpPr>
        <p:spPr>
          <a:xfrm>
            <a:off x="900783" y="3093266"/>
            <a:ext cx="8165397" cy="1159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</a:rPr>
              <a:t>IncubCenter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316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0FA4EFC0-4937-451D-B63D-654F04CB669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>
              <a:solidFill>
                <a:schemeClr val="bg1"/>
              </a:solidFill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B5B1F6F-32CD-4C22-A522-69D0FA9F63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r="18054"/>
          <a:stretch/>
        </p:blipFill>
        <p:spPr>
          <a:xfrm>
            <a:off x="4214555" y="857250"/>
            <a:ext cx="4929447" cy="5143500"/>
          </a:xfrm>
        </p:spPr>
      </p:pic>
      <p:sp>
        <p:nvSpPr>
          <p:cNvPr id="46" name="Rectangle 45"/>
          <p:cNvSpPr/>
          <p:nvPr/>
        </p:nvSpPr>
        <p:spPr>
          <a:xfrm>
            <a:off x="4214555" y="857250"/>
            <a:ext cx="4929447" cy="51435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2" name="Text Placeholder 5"/>
          <p:cNvSpPr txBox="1">
            <a:spLocks/>
          </p:cNvSpPr>
          <p:nvPr/>
        </p:nvSpPr>
        <p:spPr>
          <a:xfrm>
            <a:off x="283820" y="2203785"/>
            <a:ext cx="3720820" cy="20216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ro-RO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M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isiunea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noastră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este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de a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spori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capacitatea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IMM-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urilor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din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construc</a:t>
            </a:r>
            <a:r>
              <a:rPr lang="ro-RO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ț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ii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prin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transferul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structurat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cuno</a:t>
            </a:r>
            <a:r>
              <a:rPr lang="ro-RO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ș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tințe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afaceri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</a:t>
            </a:r>
            <a:r>
              <a:rPr lang="ro-RO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ș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i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tehnice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, care duce la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practici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afaceri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durabile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crearea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semnificativă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locuri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muncă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</a:t>
            </a:r>
            <a:r>
              <a:rPr lang="ro-RO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ș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i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contribuție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pozitivă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 la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economia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 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regională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Poppins Light" charset="0"/>
                <a:cs typeface="Poppins Light" charset="0"/>
              </a:rPr>
              <a:t>.</a:t>
            </a:r>
            <a:endParaRPr lang="id-ID" sz="1200" dirty="0">
              <a:solidFill>
                <a:schemeClr val="bg1"/>
              </a:solidFill>
              <a:latin typeface="+mj-lt"/>
              <a:ea typeface="Poppins Light" charset="0"/>
              <a:cs typeface="Poppins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55166" y="1446896"/>
            <a:ext cx="1008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1"/>
                </a:solidFill>
                <a:latin typeface="+mj-lt"/>
                <a:ea typeface="Lato Bold" charset="0"/>
                <a:cs typeface="Lato Bold" charset="0"/>
              </a:rPr>
              <a:t>01</a:t>
            </a:r>
            <a:endParaRPr lang="en-US" sz="7500" b="1" dirty="0">
              <a:solidFill>
                <a:schemeClr val="accent1"/>
              </a:solidFill>
              <a:latin typeface="+mj-lt"/>
              <a:ea typeface="Lato Bold" charset="0"/>
              <a:cs typeface="Lato Bold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34385" y="2309960"/>
            <a:ext cx="1850186" cy="327462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010"/>
              </a:lnSpc>
            </a:pPr>
            <a:r>
              <a:rPr lang="en-US" sz="1350" b="1" dirty="0">
                <a:solidFill>
                  <a:schemeClr val="bg2"/>
                </a:solidFill>
                <a:latin typeface="+mj-lt"/>
                <a:ea typeface="Poppins SemiBold" charset="0"/>
                <a:cs typeface="Poppins SemiBold" charset="0"/>
              </a:rPr>
              <a:t>SUSTENABILITATE</a:t>
            </a:r>
            <a:endParaRPr lang="en-US" sz="1650" b="1" dirty="0">
              <a:solidFill>
                <a:schemeClr val="bg2"/>
              </a:solidFill>
              <a:latin typeface="+mj-lt"/>
              <a:ea typeface="Poppins SemiBold" charset="0"/>
              <a:cs typeface="Poppins SemiBold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5403421" y="2659677"/>
            <a:ext cx="28435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318013" y="1442771"/>
            <a:ext cx="11608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2"/>
                </a:solidFill>
                <a:latin typeface="+mj-lt"/>
                <a:ea typeface="Lato Bold" charset="0"/>
                <a:cs typeface="Lato Bold" charset="0"/>
              </a:rPr>
              <a:t>0</a:t>
            </a:r>
            <a:r>
              <a:rPr lang="id-ID" sz="6000" b="1" dirty="0">
                <a:solidFill>
                  <a:schemeClr val="bg2"/>
                </a:solidFill>
                <a:latin typeface="+mj-lt"/>
                <a:ea typeface="Lato Bold" charset="0"/>
                <a:cs typeface="Lato Bold" charset="0"/>
              </a:rPr>
              <a:t>2</a:t>
            </a:r>
            <a:endParaRPr lang="en-US" sz="7500" b="1" dirty="0">
              <a:solidFill>
                <a:schemeClr val="bg2"/>
              </a:solidFill>
              <a:latin typeface="+mj-lt"/>
              <a:ea typeface="Lato Bold" charset="0"/>
              <a:cs typeface="Lato Bold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66535" y="2305832"/>
            <a:ext cx="1463863" cy="327462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010"/>
              </a:lnSpc>
            </a:pPr>
            <a:r>
              <a:rPr lang="en-US" sz="1350" b="1" dirty="0">
                <a:solidFill>
                  <a:schemeClr val="bg2"/>
                </a:solidFill>
                <a:latin typeface="+mj-lt"/>
                <a:ea typeface="Poppins SemiBold" charset="0"/>
                <a:cs typeface="Poppins SemiBold" charset="0"/>
              </a:rPr>
              <a:t>DIGITALIZARE</a:t>
            </a:r>
            <a:endParaRPr lang="en-US" sz="1650" b="1" dirty="0">
              <a:solidFill>
                <a:schemeClr val="bg2"/>
              </a:solidFill>
              <a:latin typeface="+mj-lt"/>
              <a:ea typeface="Poppins SemiBold" charset="0"/>
              <a:cs typeface="Poppins SemiBold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7742410" y="2655551"/>
            <a:ext cx="28435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78221" y="3118851"/>
            <a:ext cx="1162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2"/>
                </a:solidFill>
                <a:latin typeface="+mj-lt"/>
                <a:ea typeface="Lato Bold" charset="0"/>
                <a:cs typeface="Lato Bold" charset="0"/>
              </a:rPr>
              <a:t>0</a:t>
            </a:r>
            <a:r>
              <a:rPr lang="id-ID" sz="6000" b="1" dirty="0">
                <a:solidFill>
                  <a:schemeClr val="bg2"/>
                </a:solidFill>
                <a:latin typeface="+mj-lt"/>
                <a:ea typeface="Lato Bold" charset="0"/>
                <a:cs typeface="Lato Bold" charset="0"/>
              </a:rPr>
              <a:t>3</a:t>
            </a:r>
            <a:endParaRPr lang="en-US" sz="7500" b="1" dirty="0">
              <a:solidFill>
                <a:schemeClr val="bg2"/>
              </a:solidFill>
              <a:latin typeface="+mj-lt"/>
              <a:ea typeface="Lato Bold" charset="0"/>
              <a:cs typeface="Lato Bold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25519" y="3981914"/>
            <a:ext cx="1067921" cy="327462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010"/>
              </a:lnSpc>
            </a:pPr>
            <a:r>
              <a:rPr lang="en-US" sz="1350" b="1" dirty="0">
                <a:solidFill>
                  <a:schemeClr val="bg2"/>
                </a:solidFill>
                <a:latin typeface="+mj-lt"/>
                <a:ea typeface="Poppins SemiBold" charset="0"/>
                <a:cs typeface="Poppins SemiBold" charset="0"/>
              </a:rPr>
              <a:t>INOVA</a:t>
            </a:r>
            <a:r>
              <a:rPr lang="ro-RO" sz="1350" b="1" dirty="0">
                <a:solidFill>
                  <a:schemeClr val="bg2"/>
                </a:solidFill>
                <a:latin typeface="+mj-lt"/>
                <a:ea typeface="Poppins SemiBold" charset="0"/>
                <a:cs typeface="Poppins SemiBold" charset="0"/>
              </a:rPr>
              <a:t>ȚIE</a:t>
            </a:r>
            <a:endParaRPr lang="en-US" sz="1650" b="1" dirty="0">
              <a:solidFill>
                <a:schemeClr val="bg2"/>
              </a:solidFill>
              <a:latin typeface="+mj-lt"/>
              <a:ea typeface="Poppins SemiBold" charset="0"/>
              <a:cs typeface="Poppins SemiBold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403421" y="4331631"/>
            <a:ext cx="28435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279541" y="3114725"/>
            <a:ext cx="12378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1"/>
                </a:solidFill>
                <a:latin typeface="+mj-lt"/>
                <a:ea typeface="Lato Bold" charset="0"/>
                <a:cs typeface="Lato Bold" charset="0"/>
              </a:rPr>
              <a:t>0</a:t>
            </a:r>
            <a:r>
              <a:rPr lang="id-ID" sz="6000" b="1" dirty="0">
                <a:solidFill>
                  <a:schemeClr val="accent1"/>
                </a:solidFill>
                <a:latin typeface="+mj-lt"/>
                <a:ea typeface="Lato Bold" charset="0"/>
                <a:cs typeface="Lato Bold" charset="0"/>
              </a:rPr>
              <a:t>4</a:t>
            </a:r>
            <a:endParaRPr lang="en-US" sz="7500" b="1" dirty="0">
              <a:solidFill>
                <a:schemeClr val="accent1"/>
              </a:solidFill>
              <a:latin typeface="+mj-lt"/>
              <a:ea typeface="Lato Bold" charset="0"/>
              <a:cs typeface="Lato Bold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70588" y="5246800"/>
            <a:ext cx="1417376" cy="327462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010"/>
              </a:lnSpc>
            </a:pPr>
            <a:r>
              <a:rPr lang="ro-RO" sz="1350" b="1" dirty="0">
                <a:solidFill>
                  <a:schemeClr val="bg2"/>
                </a:solidFill>
                <a:latin typeface="+mj-lt"/>
                <a:ea typeface="Poppins SemiBold" charset="0"/>
                <a:cs typeface="Poppins SemiBold" charset="0"/>
              </a:rPr>
              <a:t>COMUNITATE</a:t>
            </a:r>
            <a:endParaRPr lang="en-US" sz="1650" b="1" dirty="0">
              <a:solidFill>
                <a:schemeClr val="bg2"/>
              </a:solidFill>
              <a:latin typeface="+mj-lt"/>
              <a:ea typeface="Poppins SemiBold" charset="0"/>
              <a:cs typeface="Poppins SemiBold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742410" y="4327506"/>
            <a:ext cx="28435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334D894-18B6-9BCE-2030-1F787AFB5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7" y="4484746"/>
            <a:ext cx="2833858" cy="97258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11F854C-ABCC-0713-E0AF-4C59129BB790}"/>
              </a:ext>
            </a:extLst>
          </p:cNvPr>
          <p:cNvSpPr txBox="1">
            <a:spLocks/>
          </p:cNvSpPr>
          <p:nvPr/>
        </p:nvSpPr>
        <p:spPr>
          <a:xfrm>
            <a:off x="237913" y="1280670"/>
            <a:ext cx="8165397" cy="1159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Misiunea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IncubCenter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7A1754-A742-C9D1-0F86-8F32B0DF17B8}"/>
              </a:ext>
            </a:extLst>
          </p:cNvPr>
          <p:cNvSpPr txBox="1"/>
          <p:nvPr/>
        </p:nvSpPr>
        <p:spPr>
          <a:xfrm>
            <a:off x="7116836" y="3966657"/>
            <a:ext cx="1563248" cy="327462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010"/>
              </a:lnSpc>
            </a:pPr>
            <a:r>
              <a:rPr lang="en-US" sz="1350" b="1" dirty="0">
                <a:solidFill>
                  <a:schemeClr val="bg2"/>
                </a:solidFill>
                <a:latin typeface="+mj-lt"/>
                <a:ea typeface="Poppins SemiBold" charset="0"/>
                <a:cs typeface="Poppins SemiBold" charset="0"/>
              </a:rPr>
              <a:t>TECHNOLOGIE </a:t>
            </a:r>
            <a:endParaRPr lang="en-US" sz="1650" b="1" dirty="0">
              <a:solidFill>
                <a:schemeClr val="bg2"/>
              </a:solidFill>
              <a:latin typeface="+mj-lt"/>
              <a:ea typeface="Poppins SemiBold" charset="0"/>
              <a:cs typeface="Poppins Semi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98348-5EF7-A95F-AC7E-D7D977C0596E}"/>
              </a:ext>
            </a:extLst>
          </p:cNvPr>
          <p:cNvSpPr txBox="1"/>
          <p:nvPr/>
        </p:nvSpPr>
        <p:spPr>
          <a:xfrm>
            <a:off x="6096425" y="4417494"/>
            <a:ext cx="11657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2"/>
                </a:solidFill>
                <a:latin typeface="+mj-lt"/>
                <a:ea typeface="Lato Bold" charset="0"/>
                <a:cs typeface="Lato Bold" charset="0"/>
              </a:rPr>
              <a:t>05</a:t>
            </a:r>
            <a:endParaRPr lang="en-US" sz="7500" b="1" dirty="0">
              <a:solidFill>
                <a:schemeClr val="bg2"/>
              </a:solidFill>
              <a:latin typeface="+mj-lt"/>
              <a:ea typeface="Lato Bold" charset="0"/>
              <a:cs typeface="Lato Bold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B34A3D-3487-A46F-0EFD-D4A30413CD4E}"/>
              </a:ext>
            </a:extLst>
          </p:cNvPr>
          <p:cNvCxnSpPr/>
          <p:nvPr/>
        </p:nvCxnSpPr>
        <p:spPr>
          <a:xfrm>
            <a:off x="6537098" y="5596888"/>
            <a:ext cx="28435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209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8D9193C-07BE-02AB-C5D7-2362A756FB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170" y="197339"/>
            <a:ext cx="7211853" cy="1905795"/>
          </a:xfrm>
        </p:spPr>
        <p:txBody>
          <a:bodyPr/>
          <a:lstStyle/>
          <a:p>
            <a:r>
              <a:rPr lang="it-IT" dirty="0"/>
              <a:t>Obiectivele globale pentru dezvoltare sustenabilă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5E95BE-0B27-D471-554B-27AA7FFD0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8"/>
          <a:stretch/>
        </p:blipFill>
        <p:spPr>
          <a:xfrm>
            <a:off x="0" y="1891093"/>
            <a:ext cx="9144000" cy="47695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A44DD4-BCA0-2276-CAD1-EFF8C47D1B9F}"/>
              </a:ext>
            </a:extLst>
          </p:cNvPr>
          <p:cNvSpPr/>
          <p:nvPr/>
        </p:nvSpPr>
        <p:spPr>
          <a:xfrm>
            <a:off x="7225812" y="4754867"/>
            <a:ext cx="1327638" cy="13188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96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4AD1CD-5E89-DF7E-5811-FE5614944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4946" cy="6867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8DB109-D65B-4870-03FF-61C2BCC32A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2" t="68575" r="22115" b="11512"/>
          <a:stretch/>
        </p:blipFill>
        <p:spPr>
          <a:xfrm>
            <a:off x="4583962" y="1647265"/>
            <a:ext cx="861333" cy="8549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6FED60-6D85-57A6-ECF7-80D0C5660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3" t="23549" r="36635" b="56539"/>
          <a:stretch/>
        </p:blipFill>
        <p:spPr>
          <a:xfrm>
            <a:off x="4583962" y="4265258"/>
            <a:ext cx="903867" cy="897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143330-A8F3-2520-26F4-F2410792D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0" t="45606" r="65768" b="34481"/>
          <a:stretch/>
        </p:blipFill>
        <p:spPr>
          <a:xfrm>
            <a:off x="4583962" y="2955540"/>
            <a:ext cx="861334" cy="8549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0293A8-AC40-A02A-D5EF-19F3D455D5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7" t="46201" r="7212" b="33886"/>
          <a:stretch/>
        </p:blipFill>
        <p:spPr>
          <a:xfrm>
            <a:off x="4572000" y="418906"/>
            <a:ext cx="863654" cy="84395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0A236DA-3D84-C5BD-E391-73AEC13F9C84}"/>
              </a:ext>
            </a:extLst>
          </p:cNvPr>
          <p:cNvSpPr txBox="1"/>
          <p:nvPr/>
        </p:nvSpPr>
        <p:spPr>
          <a:xfrm>
            <a:off x="6611451" y="579273"/>
            <a:ext cx="253254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 err="1">
                <a:solidFill>
                  <a:srgbClr val="BF8B2E"/>
                </a:solidFill>
                <a:latin typeface="+mj-lt"/>
              </a:rPr>
              <a:t>Infrastructură</a:t>
            </a:r>
            <a:r>
              <a:rPr lang="en-US" sz="1400" b="1" dirty="0">
                <a:solidFill>
                  <a:srgbClr val="BF8B2E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BF8B2E"/>
                </a:solidFill>
                <a:latin typeface="+mj-lt"/>
              </a:rPr>
              <a:t>verde</a:t>
            </a:r>
            <a:r>
              <a:rPr lang="en-US" sz="1400" b="1" dirty="0">
                <a:solidFill>
                  <a:srgbClr val="BF8B2E"/>
                </a:solidFill>
                <a:latin typeface="+mj-lt"/>
              </a:rPr>
              <a:t> (</a:t>
            </a:r>
            <a:r>
              <a:rPr lang="en-US" sz="1400" b="1" dirty="0" err="1">
                <a:solidFill>
                  <a:srgbClr val="BF8B2E"/>
                </a:solidFill>
                <a:latin typeface="+mj-lt"/>
              </a:rPr>
              <a:t>certificat</a:t>
            </a:r>
            <a:r>
              <a:rPr lang="en-US" sz="1400" b="1" dirty="0">
                <a:solidFill>
                  <a:srgbClr val="BF8B2E"/>
                </a:solidFill>
                <a:latin typeface="+mj-lt"/>
              </a:rPr>
              <a:t> BREEM)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8F13010-2741-B861-6BC5-4A484B7F95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46273" r="79732" b="34124"/>
          <a:stretch/>
        </p:blipFill>
        <p:spPr>
          <a:xfrm>
            <a:off x="5602708" y="418906"/>
            <a:ext cx="895643" cy="84395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2A60700-D9EF-8C80-7C56-C1F52A76368D}"/>
              </a:ext>
            </a:extLst>
          </p:cNvPr>
          <p:cNvSpPr txBox="1"/>
          <p:nvPr/>
        </p:nvSpPr>
        <p:spPr>
          <a:xfrm>
            <a:off x="5624311" y="1766965"/>
            <a:ext cx="226878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srgbClr val="19486A"/>
                </a:solidFill>
                <a:latin typeface="+mj-lt"/>
              </a:rPr>
              <a:t>Solution as a service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C51E6E-D039-0A06-4E47-6899D6DA0CD8}"/>
              </a:ext>
            </a:extLst>
          </p:cNvPr>
          <p:cNvSpPr txBox="1"/>
          <p:nvPr/>
        </p:nvSpPr>
        <p:spPr>
          <a:xfrm>
            <a:off x="5624311" y="3229128"/>
            <a:ext cx="209293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srgbClr val="A21942"/>
                </a:solidFill>
                <a:latin typeface="+mj-lt"/>
              </a:rPr>
              <a:t>Incubator sectorial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C8462F-0831-F190-0382-254583ABEA4B}"/>
              </a:ext>
            </a:extLst>
          </p:cNvPr>
          <p:cNvSpPr txBox="1"/>
          <p:nvPr/>
        </p:nvSpPr>
        <p:spPr>
          <a:xfrm>
            <a:off x="5624311" y="4195891"/>
            <a:ext cx="2532549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srgbClr val="C5192D"/>
                </a:solidFill>
                <a:latin typeface="+mj-lt"/>
              </a:rPr>
              <a:t>Platformă de transfer de </a:t>
            </a:r>
            <a:r>
              <a:rPr lang="en-US" sz="1400" b="1" dirty="0" err="1">
                <a:solidFill>
                  <a:srgbClr val="C5192D"/>
                </a:solidFill>
                <a:latin typeface="+mj-lt"/>
              </a:rPr>
              <a:t>cunoștințe</a:t>
            </a:r>
            <a:r>
              <a:rPr lang="en-US" sz="1400" b="1" dirty="0">
                <a:solidFill>
                  <a:srgbClr val="C5192D"/>
                </a:solidFill>
                <a:latin typeface="+mj-lt"/>
              </a:rPr>
              <a:t> și transfer technologic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D897D9-0E99-0D7A-C9B0-63B0C4CCED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9" y="405570"/>
            <a:ext cx="2489997" cy="8545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DDA895-C376-729C-9279-752490BA3638}"/>
              </a:ext>
            </a:extLst>
          </p:cNvPr>
          <p:cNvSpPr txBox="1"/>
          <p:nvPr/>
        </p:nvSpPr>
        <p:spPr>
          <a:xfrm>
            <a:off x="5624311" y="4930213"/>
            <a:ext cx="253254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 err="1">
                <a:solidFill>
                  <a:srgbClr val="C5192D"/>
                </a:solidFill>
                <a:latin typeface="+mj-lt"/>
              </a:rPr>
              <a:t>Formare</a:t>
            </a:r>
            <a:r>
              <a:rPr lang="en-US" sz="1400" b="1" dirty="0">
                <a:solidFill>
                  <a:srgbClr val="C5192D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C5192D"/>
                </a:solidFill>
                <a:latin typeface="+mj-lt"/>
              </a:rPr>
              <a:t>profesională</a:t>
            </a:r>
            <a:endParaRPr lang="en-US" sz="1400" b="1" dirty="0">
              <a:solidFill>
                <a:srgbClr val="C5192D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73893-91E4-0149-4B9B-984AC49AEC2B}"/>
              </a:ext>
            </a:extLst>
          </p:cNvPr>
          <p:cNvSpPr txBox="1"/>
          <p:nvPr/>
        </p:nvSpPr>
        <p:spPr>
          <a:xfrm>
            <a:off x="5624311" y="2124134"/>
            <a:ext cx="247100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400" b="1" dirty="0">
                <a:solidFill>
                  <a:srgbClr val="19486A"/>
                </a:solidFill>
                <a:latin typeface="+mj-lt"/>
              </a:rPr>
              <a:t>Dezvoltator al industriei</a:t>
            </a:r>
            <a:endParaRPr lang="en-US" sz="1400" b="1" dirty="0">
              <a:solidFill>
                <a:srgbClr val="19486A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8D4541-4B00-4694-4BC0-7406D7FAF7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0" t="45542" r="50574" b="34546"/>
          <a:stretch/>
        </p:blipFill>
        <p:spPr>
          <a:xfrm>
            <a:off x="4581165" y="5617194"/>
            <a:ext cx="916280" cy="897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482B03-A125-F35F-3C56-8C272BD37490}"/>
              </a:ext>
            </a:extLst>
          </p:cNvPr>
          <p:cNvSpPr txBox="1"/>
          <p:nvPr/>
        </p:nvSpPr>
        <p:spPr>
          <a:xfrm>
            <a:off x="5677066" y="5839339"/>
            <a:ext cx="247979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srgbClr val="FD6925"/>
                </a:solidFill>
                <a:latin typeface="+mj-lt"/>
              </a:rPr>
              <a:t>Motor al </a:t>
            </a:r>
            <a:r>
              <a:rPr lang="en-US" sz="1400" b="1" dirty="0" err="1">
                <a:solidFill>
                  <a:srgbClr val="FD6925"/>
                </a:solidFill>
                <a:latin typeface="+mj-lt"/>
              </a:rPr>
              <a:t>finanțării</a:t>
            </a:r>
            <a:r>
              <a:rPr lang="en-US" sz="1400" b="1" dirty="0">
                <a:solidFill>
                  <a:srgbClr val="FD6925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FD6925"/>
                </a:solidFill>
                <a:latin typeface="+mj-lt"/>
              </a:rPr>
              <a:t>inovației</a:t>
            </a:r>
            <a:endParaRPr lang="en-US" sz="1400" b="1" dirty="0">
              <a:solidFill>
                <a:srgbClr val="FD692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7269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4">
      <a:dk1>
        <a:srgbClr val="303030"/>
      </a:dk1>
      <a:lt1>
        <a:srgbClr val="FFFFFF"/>
      </a:lt1>
      <a:dk2>
        <a:srgbClr val="464646"/>
      </a:dk2>
      <a:lt2>
        <a:srgbClr val="FFFFFF"/>
      </a:lt2>
      <a:accent1>
        <a:srgbClr val="79A368"/>
      </a:accent1>
      <a:accent2>
        <a:srgbClr val="518D54"/>
      </a:accent2>
      <a:accent3>
        <a:srgbClr val="335B3D"/>
      </a:accent3>
      <a:accent4>
        <a:srgbClr val="1B2C20"/>
      </a:accent4>
      <a:accent5>
        <a:srgbClr val="192316"/>
      </a:accent5>
      <a:accent6>
        <a:srgbClr val="243122"/>
      </a:accent6>
      <a:hlink>
        <a:srgbClr val="A05024"/>
      </a:hlink>
      <a:folHlink>
        <a:srgbClr val="FEC037"/>
      </a:folHlink>
    </a:clrScheme>
    <a:fontScheme name="AFTEARTH">
      <a:majorFont>
        <a:latin typeface="Montserrat"/>
        <a:ea typeface=""/>
        <a:cs typeface=""/>
      </a:majorFont>
      <a:minorFont>
        <a:latin typeface="La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4039</TotalTime>
  <Words>288</Words>
  <Application>Microsoft Office PowerPoint</Application>
  <PresentationFormat>On-screen Show (4:3)</PresentationFormat>
  <Paragraphs>57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Lato</vt:lpstr>
      <vt:lpstr>Montserrat</vt:lpstr>
      <vt:lpstr>Montserrat (Headings)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Adzra</dc:creator>
  <cp:lastModifiedBy>Molnar Adel</cp:lastModifiedBy>
  <cp:revision>305</cp:revision>
  <dcterms:created xsi:type="dcterms:W3CDTF">2019-01-30T15:24:19Z</dcterms:created>
  <dcterms:modified xsi:type="dcterms:W3CDTF">2023-01-12T07:34:07Z</dcterms:modified>
</cp:coreProperties>
</file>